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15"/>
  </p:notesMasterIdLst>
  <p:sldIdLst>
    <p:sldId id="256" r:id="rId2"/>
    <p:sldId id="2763" r:id="rId3"/>
    <p:sldId id="721" r:id="rId4"/>
    <p:sldId id="263" r:id="rId5"/>
    <p:sldId id="2761" r:id="rId6"/>
    <p:sldId id="282" r:id="rId7"/>
    <p:sldId id="2712" r:id="rId8"/>
    <p:sldId id="300" r:id="rId9"/>
    <p:sldId id="2747" r:id="rId10"/>
    <p:sldId id="2764" r:id="rId11"/>
    <p:sldId id="2765" r:id="rId12"/>
    <p:sldId id="272" r:id="rId13"/>
    <p:sldId id="26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D"/>
    <a:srgbClr val="006156"/>
    <a:srgbClr val="B9E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보통 스타일 4 - 강조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89" autoAdjust="0"/>
    <p:restoredTop sz="89807" autoAdjust="0"/>
  </p:normalViewPr>
  <p:slideViewPr>
    <p:cSldViewPr snapToGrid="0">
      <p:cViewPr varScale="1">
        <p:scale>
          <a:sx n="78" d="100"/>
          <a:sy n="78" d="100"/>
        </p:scale>
        <p:origin x="50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E9F5D-AACE-4043-A64A-B7FD71759692}"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1154C-97A4-413A-AEBC-DB33A95DA03D}" type="slidenum">
              <a:rPr lang="en-US" smtClean="0"/>
              <a:t>‹#›</a:t>
            </a:fld>
            <a:endParaRPr lang="en-US"/>
          </a:p>
        </p:txBody>
      </p:sp>
    </p:spTree>
    <p:extLst>
      <p:ext uri="{BB962C8B-B14F-4D97-AF65-F5344CB8AC3E}">
        <p14:creationId xmlns:p14="http://schemas.microsoft.com/office/powerpoint/2010/main" val="387993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the invitation for me to share about this topic: Biodiversity in Urban Areas.</a:t>
            </a:r>
          </a:p>
        </p:txBody>
      </p:sp>
      <p:sp>
        <p:nvSpPr>
          <p:cNvPr id="4" name="Slide Number Placeholder 3"/>
          <p:cNvSpPr>
            <a:spLocks noGrp="1"/>
          </p:cNvSpPr>
          <p:nvPr>
            <p:ph type="sldNum" sz="quarter" idx="5"/>
          </p:nvPr>
        </p:nvSpPr>
        <p:spPr/>
        <p:txBody>
          <a:bodyPr/>
          <a:lstStyle/>
          <a:p>
            <a:fld id="{1DB1154C-97A4-413A-AEBC-DB33A95DA03D}" type="slidenum">
              <a:rPr lang="en-US" smtClean="0"/>
              <a:t>1</a:t>
            </a:fld>
            <a:endParaRPr lang="en-US"/>
          </a:p>
        </p:txBody>
      </p:sp>
    </p:spTree>
    <p:extLst>
      <p:ext uri="{BB962C8B-B14F-4D97-AF65-F5344CB8AC3E}">
        <p14:creationId xmlns:p14="http://schemas.microsoft.com/office/powerpoint/2010/main" val="396427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4FC5E8E7-0BAA-46FD-9EC2-EF14BDE14B23}" type="slidenum">
              <a:rPr lang="en-US" smtClean="0"/>
              <a:t>3</a:t>
            </a:fld>
            <a:endParaRPr lang="en-US"/>
          </a:p>
        </p:txBody>
      </p:sp>
    </p:spTree>
    <p:extLst>
      <p:ext uri="{BB962C8B-B14F-4D97-AF65-F5344CB8AC3E}">
        <p14:creationId xmlns:p14="http://schemas.microsoft.com/office/powerpoint/2010/main" val="88887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600"/>
              </a:spcAft>
              <a:buClr>
                <a:srgbClr val="000000"/>
              </a:buClr>
              <a:buSzPts val="2200"/>
            </a:pPr>
            <a:r>
              <a:rPr lang="en-US" sz="1800" dirty="0">
                <a:effectLst/>
                <a:latin typeface="Calibri" panose="020F0502020204030204" pitchFamily="34" charset="0"/>
                <a:ea typeface="PMingLiU" panose="02020500000000000000" pitchFamily="18" charset="-120"/>
                <a:cs typeface="Times New Roman" panose="02020603050405020304" pitchFamily="18" charset="0"/>
              </a:rPr>
              <a:t>We know that no single country or organization can save all the 50 millions waterbirds of 210 </a:t>
            </a:r>
            <a:r>
              <a:rPr lang="en-US" sz="1800" dirty="0" err="1">
                <a:effectLst/>
                <a:latin typeface="Calibri" panose="020F0502020204030204" pitchFamily="34" charset="0"/>
                <a:ea typeface="PMingLiU" panose="02020500000000000000" pitchFamily="18" charset="-120"/>
                <a:cs typeface="Times New Roman" panose="02020603050405020304" pitchFamily="18" charset="0"/>
              </a:rPr>
              <a:t>speices</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in EAA Flyway, we need to work together</a:t>
            </a:r>
            <a:endParaRPr lang="en-US" sz="1200" dirty="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76166854-A9EF-48A9-A2B7-35DCA5FF0414}" type="slidenum">
              <a:rPr lang="en-GB" smtClean="0"/>
              <a:t>5</a:t>
            </a:fld>
            <a:endParaRPr lang="en-GB" dirty="0"/>
          </a:p>
        </p:txBody>
      </p:sp>
    </p:spTree>
    <p:extLst>
      <p:ext uri="{BB962C8B-B14F-4D97-AF65-F5344CB8AC3E}">
        <p14:creationId xmlns:p14="http://schemas.microsoft.com/office/powerpoint/2010/main" val="261844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effectLst/>
                <a:latin typeface="Calibri" panose="020F0502020204030204" pitchFamily="34" charset="0"/>
                <a:ea typeface="PMingLiU" panose="02020500000000000000" pitchFamily="18" charset="-120"/>
                <a:cs typeface="Times New Roman" panose="02020603050405020304" pitchFamily="18" charset="0"/>
              </a:rPr>
              <a:t>Partnership is unique, as it includes all sectors, government, NGO, private sectors</a:t>
            </a:r>
            <a:endParaRPr lang="en-GB" sz="1800" dirty="0">
              <a:effectLst/>
              <a:latin typeface="Calibri" panose="020F0502020204030204" pitchFamily="34" charset="0"/>
              <a:ea typeface="PMingLiU" panose="02020500000000000000" pitchFamily="18" charset="-120"/>
              <a:cs typeface="Times New Roman" panose="02020603050405020304" pitchFamily="18" charset="0"/>
            </a:endParaRPr>
          </a:p>
          <a:p>
            <a:pPr marL="285750" indent="-285750" algn="just">
              <a:buFontTx/>
              <a:buChar cha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39 partners </a:t>
            </a:r>
          </a:p>
          <a:p>
            <a:pPr marL="285750" indent="-285750" algn="just">
              <a:buFontTx/>
              <a:buChar char="-"/>
            </a:pPr>
            <a:r>
              <a:rPr lang="en-US" sz="1800" dirty="0">
                <a:effectLst/>
                <a:latin typeface="Calibri" panose="020F0502020204030204" pitchFamily="34" charset="0"/>
                <a:ea typeface="PMingLiU" panose="02020500000000000000" pitchFamily="18" charset="-120"/>
                <a:cs typeface="Times New Roman" panose="02020603050405020304" pitchFamily="18" charset="0"/>
              </a:rPr>
              <a:t>Sitting on the same table, equally to discuss matters about conservation of migratory waterbirds and wetlands. </a:t>
            </a:r>
            <a:endParaRPr lang="en-GB" sz="1800" dirty="0">
              <a:effectLst/>
              <a:latin typeface="Calibri" panose="020F0502020204030204" pitchFamily="34" charset="0"/>
              <a:ea typeface="PMingLiU" panose="02020500000000000000" pitchFamily="18" charset="-12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6166854-A9EF-48A9-A2B7-35DCA5FF0414}" type="slidenum">
              <a:rPr lang="en-GB" smtClean="0"/>
              <a:t>6</a:t>
            </a:fld>
            <a:endParaRPr lang="en-GB"/>
          </a:p>
        </p:txBody>
      </p:sp>
    </p:spTree>
    <p:extLst>
      <p:ext uri="{BB962C8B-B14F-4D97-AF65-F5344CB8AC3E}">
        <p14:creationId xmlns:p14="http://schemas.microsoft.com/office/powerpoint/2010/main" val="122350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DB1154C-97A4-413A-AEBC-DB33A95DA03D}" type="slidenum">
              <a:rPr lang="en-US" smtClean="0"/>
              <a:t>7</a:t>
            </a:fld>
            <a:endParaRPr lang="en-US"/>
          </a:p>
        </p:txBody>
      </p:sp>
    </p:spTree>
    <p:extLst>
      <p:ext uri="{BB962C8B-B14F-4D97-AF65-F5344CB8AC3E}">
        <p14:creationId xmlns:p14="http://schemas.microsoft.com/office/powerpoint/2010/main" val="1483275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맑은 고딕" panose="020F0502020204030204"/>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맑은 고딕" panose="020F0502020204030204"/>
              <a:ea typeface="+mn-ea"/>
              <a:cs typeface="+mn-cs"/>
            </a:endParaRPr>
          </a:p>
        </p:txBody>
      </p:sp>
    </p:spTree>
    <p:extLst>
      <p:ext uri="{BB962C8B-B14F-4D97-AF65-F5344CB8AC3E}">
        <p14:creationId xmlns:p14="http://schemas.microsoft.com/office/powerpoint/2010/main" val="3483998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Biodviersity</a:t>
            </a:r>
            <a:r>
              <a:rPr lang="en-US" dirty="0"/>
              <a:t> is supporting all mankind, with more biodiversity we have a more stable base, and the more secure we are. And knowing how the birds, frogs, insects, mammals are doing, through monitoring and surveys, is an indicator of how healthy the environment we are living in. </a:t>
            </a:r>
          </a:p>
          <a:p>
            <a:r>
              <a:rPr lang="en-US" dirty="0"/>
              <a:t>On the other hand, without them, we, human and our society will collapse. </a:t>
            </a:r>
          </a:p>
        </p:txBody>
      </p:sp>
      <p:sp>
        <p:nvSpPr>
          <p:cNvPr id="4" name="Slide Number Placeholder 3"/>
          <p:cNvSpPr>
            <a:spLocks noGrp="1"/>
          </p:cNvSpPr>
          <p:nvPr>
            <p:ph type="sldNum" sz="quarter" idx="5"/>
          </p:nvPr>
        </p:nvSpPr>
        <p:spPr/>
        <p:txBody>
          <a:bodyPr/>
          <a:lstStyle/>
          <a:p>
            <a:fld id="{1DB1154C-97A4-413A-AEBC-DB33A95DA03D}" type="slidenum">
              <a:rPr lang="en-US" smtClean="0"/>
              <a:t>9</a:t>
            </a:fld>
            <a:endParaRPr lang="en-US"/>
          </a:p>
        </p:txBody>
      </p:sp>
    </p:spTree>
    <p:extLst>
      <p:ext uri="{BB962C8B-B14F-4D97-AF65-F5344CB8AC3E}">
        <p14:creationId xmlns:p14="http://schemas.microsoft.com/office/powerpoint/2010/main" val="426204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666666"/>
                </a:solidFill>
                <a:effectLst/>
                <a:latin typeface="Open Sans" panose="020B0606030504020204" pitchFamily="34" charset="0"/>
              </a:rPr>
              <a:t>In the late 1990s, Ulsan City Government started to restore the river to improve water quality, river cleaning and secure water flow; restoring riverine ecosystem including remove concrete revetment, and restore natural habitats, installing eco-friendly structure such as fish ladders. Wildlife like migratory birds, mammals and fish (salmon) were recorded to return to the river. The river also provides recreational services for citizens.</a:t>
            </a:r>
            <a:endParaRPr lang="en-US" sz="1800" b="0" i="0" dirty="0">
              <a:effectLst/>
              <a:latin typeface="inherit"/>
            </a:endParaRPr>
          </a:p>
          <a:p>
            <a:endParaRPr lang="en-US" dirty="0"/>
          </a:p>
        </p:txBody>
      </p:sp>
      <p:sp>
        <p:nvSpPr>
          <p:cNvPr id="4" name="Slide Number Placeholder 3"/>
          <p:cNvSpPr>
            <a:spLocks noGrp="1"/>
          </p:cNvSpPr>
          <p:nvPr>
            <p:ph type="sldNum" sz="quarter" idx="5"/>
          </p:nvPr>
        </p:nvSpPr>
        <p:spPr/>
        <p:txBody>
          <a:bodyPr/>
          <a:lstStyle/>
          <a:p>
            <a:fld id="{1DB1154C-97A4-413A-AEBC-DB33A95DA03D}" type="slidenum">
              <a:rPr lang="en-US" smtClean="0"/>
              <a:t>11</a:t>
            </a:fld>
            <a:endParaRPr lang="en-US"/>
          </a:p>
        </p:txBody>
      </p:sp>
    </p:spTree>
    <p:extLst>
      <p:ext uri="{BB962C8B-B14F-4D97-AF65-F5344CB8AC3E}">
        <p14:creationId xmlns:p14="http://schemas.microsoft.com/office/powerpoint/2010/main" val="867535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945-A394-A541-F8D6-2A0736561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B386D1-40E7-CBB1-021F-5B3FE2B2C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591788-B5CB-6119-66B4-45EA51BC404C}"/>
              </a:ext>
            </a:extLst>
          </p:cNvPr>
          <p:cNvSpPr>
            <a:spLocks noGrp="1"/>
          </p:cNvSpPr>
          <p:nvPr>
            <p:ph type="dt" sz="half" idx="10"/>
          </p:nvPr>
        </p:nvSpPr>
        <p:spPr/>
        <p:txBody>
          <a:bodyPr/>
          <a:lstStyle/>
          <a:p>
            <a:fld id="{72345051-2045-45DA-935E-2E3CA1A69ADC}" type="datetimeFigureOut">
              <a:rPr lang="en-US" smtClean="0"/>
              <a:t>10/14/2022</a:t>
            </a:fld>
            <a:endParaRPr lang="en-US" dirty="0"/>
          </a:p>
        </p:txBody>
      </p:sp>
      <p:sp>
        <p:nvSpPr>
          <p:cNvPr id="5" name="Footer Placeholder 4">
            <a:extLst>
              <a:ext uri="{FF2B5EF4-FFF2-40B4-BE49-F238E27FC236}">
                <a16:creationId xmlns:a16="http://schemas.microsoft.com/office/drawing/2014/main" id="{274B40A2-FDAC-5FA6-088A-5024A1282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10BDA-E747-7C14-4892-CEA7415C3DF2}"/>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1352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2FD3B-816A-9122-FDE4-3D3EEAF85E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50AF0B-4F5E-D8DA-3363-9E2FF7713A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ACA9CB-A2D4-7B34-2B36-F9550B17EAB0}"/>
              </a:ext>
            </a:extLst>
          </p:cNvPr>
          <p:cNvSpPr>
            <a:spLocks noGrp="1"/>
          </p:cNvSpPr>
          <p:nvPr>
            <p:ph type="dt" sz="half" idx="10"/>
          </p:nvPr>
        </p:nvSpPr>
        <p:spPr/>
        <p:txBody>
          <a:bodyPr/>
          <a:lstStyle/>
          <a:p>
            <a:fld id="{72345051-2045-45DA-935E-2E3CA1A69ADC}" type="datetimeFigureOut">
              <a:rPr lang="en-US" smtClean="0"/>
              <a:t>10/14/2022</a:t>
            </a:fld>
            <a:endParaRPr lang="en-US"/>
          </a:p>
        </p:txBody>
      </p:sp>
      <p:sp>
        <p:nvSpPr>
          <p:cNvPr id="5" name="Footer Placeholder 4">
            <a:extLst>
              <a:ext uri="{FF2B5EF4-FFF2-40B4-BE49-F238E27FC236}">
                <a16:creationId xmlns:a16="http://schemas.microsoft.com/office/drawing/2014/main" id="{0FE4D506-1796-8323-7E1F-367E63F13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A6CF8-6976-D78A-C3A7-99EBC3611B9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7443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AF1AA-F0B5-6470-5A0E-58398536EB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7ADD9E-A6EF-D215-1B4C-3730A40A7F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E70A94-D73A-5826-41ED-7F4699DB4E7E}"/>
              </a:ext>
            </a:extLst>
          </p:cNvPr>
          <p:cNvSpPr>
            <a:spLocks noGrp="1"/>
          </p:cNvSpPr>
          <p:nvPr>
            <p:ph type="dt" sz="half" idx="10"/>
          </p:nvPr>
        </p:nvSpPr>
        <p:spPr/>
        <p:txBody>
          <a:bodyPr/>
          <a:lstStyle/>
          <a:p>
            <a:fld id="{72345051-2045-45DA-935E-2E3CA1A69ADC}" type="datetimeFigureOut">
              <a:rPr lang="en-US" smtClean="0"/>
              <a:t>10/14/2022</a:t>
            </a:fld>
            <a:endParaRPr lang="en-US"/>
          </a:p>
        </p:txBody>
      </p:sp>
      <p:sp>
        <p:nvSpPr>
          <p:cNvPr id="5" name="Footer Placeholder 4">
            <a:extLst>
              <a:ext uri="{FF2B5EF4-FFF2-40B4-BE49-F238E27FC236}">
                <a16:creationId xmlns:a16="http://schemas.microsoft.com/office/drawing/2014/main" id="{0537EB4B-951C-BE85-9DDC-190EFF387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4DEEA-C9DC-3096-E713-BA895A156FA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19924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ig Background with image">
    <p:spTree>
      <p:nvGrpSpPr>
        <p:cNvPr id="1" name=""/>
        <p:cNvGrpSpPr/>
        <p:nvPr/>
      </p:nvGrpSpPr>
      <p:grpSpPr>
        <a:xfrm>
          <a:off x="0" y="0"/>
          <a:ext cx="0" cy="0"/>
          <a:chOff x="0" y="0"/>
          <a:chExt cx="0" cy="0"/>
        </a:xfrm>
      </p:grpSpPr>
      <p:sp>
        <p:nvSpPr>
          <p:cNvPr id="12" name="Picture Placeholder 11"/>
          <p:cNvSpPr>
            <a:spLocks noGrp="1"/>
          </p:cNvSpPr>
          <p:nvPr>
            <p:ph type="pic" sz="quarter" idx="23"/>
          </p:nvPr>
        </p:nvSpPr>
        <p:spPr>
          <a:xfrm>
            <a:off x="1" y="0"/>
            <a:ext cx="6650443"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1400" b="0" i="0">
                <a:ln>
                  <a:noFill/>
                </a:ln>
                <a:solidFill>
                  <a:schemeClr val="tx1"/>
                </a:solidFill>
                <a:latin typeface="Montserrat Light" charset="0"/>
                <a:ea typeface="Montserrat Light" charset="0"/>
                <a:cs typeface="Montserrat Light" charset="0"/>
              </a:defRPr>
            </a:lvl1pPr>
          </a:lstStyle>
          <a:p>
            <a:endParaRPr lang="en-US" dirty="0"/>
          </a:p>
        </p:txBody>
      </p:sp>
    </p:spTree>
    <p:extLst>
      <p:ext uri="{BB962C8B-B14F-4D97-AF65-F5344CB8AC3E}">
        <p14:creationId xmlns:p14="http://schemas.microsoft.com/office/powerpoint/2010/main" val="32906936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3614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4DC25-E78B-1243-4591-6907B7BBB6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799D9F-B802-8E1E-286C-310D6FAB1B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0CFDEB-0C35-2D02-9E0C-86223311097B}"/>
              </a:ext>
            </a:extLst>
          </p:cNvPr>
          <p:cNvSpPr>
            <a:spLocks noGrp="1"/>
          </p:cNvSpPr>
          <p:nvPr>
            <p:ph type="dt" sz="half" idx="10"/>
          </p:nvPr>
        </p:nvSpPr>
        <p:spPr/>
        <p:txBody>
          <a:bodyPr/>
          <a:lstStyle/>
          <a:p>
            <a:fld id="{72345051-2045-45DA-935E-2E3CA1A69ADC}" type="datetimeFigureOut">
              <a:rPr lang="en-US" smtClean="0"/>
              <a:t>10/14/2022</a:t>
            </a:fld>
            <a:endParaRPr lang="en-US"/>
          </a:p>
        </p:txBody>
      </p:sp>
      <p:sp>
        <p:nvSpPr>
          <p:cNvPr id="5" name="Footer Placeholder 4">
            <a:extLst>
              <a:ext uri="{FF2B5EF4-FFF2-40B4-BE49-F238E27FC236}">
                <a16:creationId xmlns:a16="http://schemas.microsoft.com/office/drawing/2014/main" id="{D7E7C62A-51D3-3766-507A-31570C965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71402-E01E-4E34-36F1-1B792A7A2297}"/>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0476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EC76-B127-FE73-21EE-6D5AD56D61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10F37A-EC1B-EAB7-3B11-571A9C06F2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8CCF0E-F176-27F9-705E-0D5D0A9EBF38}"/>
              </a:ext>
            </a:extLst>
          </p:cNvPr>
          <p:cNvSpPr>
            <a:spLocks noGrp="1"/>
          </p:cNvSpPr>
          <p:nvPr>
            <p:ph type="dt" sz="half" idx="10"/>
          </p:nvPr>
        </p:nvSpPr>
        <p:spPr/>
        <p:txBody>
          <a:bodyPr/>
          <a:lstStyle/>
          <a:p>
            <a:fld id="{72345051-2045-45DA-935E-2E3CA1A69ADC}" type="datetimeFigureOut">
              <a:rPr lang="en-US" smtClean="0"/>
              <a:t>10/14/2022</a:t>
            </a:fld>
            <a:endParaRPr lang="en-US"/>
          </a:p>
        </p:txBody>
      </p:sp>
      <p:sp>
        <p:nvSpPr>
          <p:cNvPr id="5" name="Footer Placeholder 4">
            <a:extLst>
              <a:ext uri="{FF2B5EF4-FFF2-40B4-BE49-F238E27FC236}">
                <a16:creationId xmlns:a16="http://schemas.microsoft.com/office/drawing/2014/main" id="{8C618011-1BE3-DDAD-50DE-053B8386A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3A4FC-7CF4-D6A9-0414-5DB7F1B60E8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6531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A287-5FB6-F5C4-5888-2F1FCFF0A2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444082-0FB8-4135-C028-D8D2A984B5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F5160A-14A1-9311-E3DA-DC40C190A2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B55E75-14C0-DFFB-570D-D7EC0F3A8F3A}"/>
              </a:ext>
            </a:extLst>
          </p:cNvPr>
          <p:cNvSpPr>
            <a:spLocks noGrp="1"/>
          </p:cNvSpPr>
          <p:nvPr>
            <p:ph type="dt" sz="half" idx="10"/>
          </p:nvPr>
        </p:nvSpPr>
        <p:spPr/>
        <p:txBody>
          <a:bodyPr/>
          <a:lstStyle/>
          <a:p>
            <a:fld id="{72345051-2045-45DA-935E-2E3CA1A69ADC}" type="datetimeFigureOut">
              <a:rPr lang="en-US" smtClean="0"/>
              <a:t>10/14/2022</a:t>
            </a:fld>
            <a:endParaRPr lang="en-US"/>
          </a:p>
        </p:txBody>
      </p:sp>
      <p:sp>
        <p:nvSpPr>
          <p:cNvPr id="6" name="Footer Placeholder 5">
            <a:extLst>
              <a:ext uri="{FF2B5EF4-FFF2-40B4-BE49-F238E27FC236}">
                <a16:creationId xmlns:a16="http://schemas.microsoft.com/office/drawing/2014/main" id="{6EA43678-2BF3-46FA-6CC4-9FF9F6460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88F12-914B-572D-66DA-66336CECF8B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4063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48A6A-819B-54F6-2BEA-F3840F76A3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52E546-EE33-F54F-A89C-A4CBF422F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C4CE11-9449-3811-6268-6155456450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DC8BF3-ABFC-523B-DE63-F87488BFAE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DE0F2C-1110-5ACE-EDDF-32CBE679C9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4C9E39-E3B3-FBCB-90EE-01BB7DF692AD}"/>
              </a:ext>
            </a:extLst>
          </p:cNvPr>
          <p:cNvSpPr>
            <a:spLocks noGrp="1"/>
          </p:cNvSpPr>
          <p:nvPr>
            <p:ph type="dt" sz="half" idx="10"/>
          </p:nvPr>
        </p:nvSpPr>
        <p:spPr/>
        <p:txBody>
          <a:bodyPr/>
          <a:lstStyle/>
          <a:p>
            <a:fld id="{72345051-2045-45DA-935E-2E3CA1A69ADC}" type="datetimeFigureOut">
              <a:rPr lang="en-US" smtClean="0"/>
              <a:t>10/14/2022</a:t>
            </a:fld>
            <a:endParaRPr lang="en-US"/>
          </a:p>
        </p:txBody>
      </p:sp>
      <p:sp>
        <p:nvSpPr>
          <p:cNvPr id="8" name="Footer Placeholder 7">
            <a:extLst>
              <a:ext uri="{FF2B5EF4-FFF2-40B4-BE49-F238E27FC236}">
                <a16:creationId xmlns:a16="http://schemas.microsoft.com/office/drawing/2014/main" id="{8EF19454-0328-F29B-E152-A74CFF6130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1A9B1D-AEB9-4D80-9BC9-91175856782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7995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C170-5905-37A1-CA6D-8AB19006FD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0B95C3-21B3-4E79-C147-B0CC9C29519F}"/>
              </a:ext>
            </a:extLst>
          </p:cNvPr>
          <p:cNvSpPr>
            <a:spLocks noGrp="1"/>
          </p:cNvSpPr>
          <p:nvPr>
            <p:ph type="dt" sz="half" idx="10"/>
          </p:nvPr>
        </p:nvSpPr>
        <p:spPr/>
        <p:txBody>
          <a:bodyPr/>
          <a:lstStyle/>
          <a:p>
            <a:fld id="{72345051-2045-45DA-935E-2E3CA1A69ADC}" type="datetimeFigureOut">
              <a:rPr lang="en-US" smtClean="0"/>
              <a:t>10/14/2022</a:t>
            </a:fld>
            <a:endParaRPr lang="en-US"/>
          </a:p>
        </p:txBody>
      </p:sp>
      <p:sp>
        <p:nvSpPr>
          <p:cNvPr id="4" name="Footer Placeholder 3">
            <a:extLst>
              <a:ext uri="{FF2B5EF4-FFF2-40B4-BE49-F238E27FC236}">
                <a16:creationId xmlns:a16="http://schemas.microsoft.com/office/drawing/2014/main" id="{C6059FA7-CD47-5500-4C50-8DF73AD4C7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49AB15-F513-D110-C067-EA84A8D82EE5}"/>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9927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E6B84D-19CE-92D8-EDBA-E93B6119ECDA}"/>
              </a:ext>
            </a:extLst>
          </p:cNvPr>
          <p:cNvSpPr>
            <a:spLocks noGrp="1"/>
          </p:cNvSpPr>
          <p:nvPr>
            <p:ph type="dt" sz="half" idx="10"/>
          </p:nvPr>
        </p:nvSpPr>
        <p:spPr/>
        <p:txBody>
          <a:bodyPr/>
          <a:lstStyle/>
          <a:p>
            <a:fld id="{72345051-2045-45DA-935E-2E3CA1A69ADC}" type="datetimeFigureOut">
              <a:rPr lang="en-US" smtClean="0"/>
              <a:t>10/14/2022</a:t>
            </a:fld>
            <a:endParaRPr lang="en-US"/>
          </a:p>
        </p:txBody>
      </p:sp>
      <p:sp>
        <p:nvSpPr>
          <p:cNvPr id="3" name="Footer Placeholder 2">
            <a:extLst>
              <a:ext uri="{FF2B5EF4-FFF2-40B4-BE49-F238E27FC236}">
                <a16:creationId xmlns:a16="http://schemas.microsoft.com/office/drawing/2014/main" id="{96465783-94BF-D8B9-B734-26EB47BFDB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3BBCB9-E0AE-D262-5A85-6C53B0831FA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7625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342A-CDD2-CABB-A7E7-E99395A05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2A9C8D-A3FC-9D32-5D0C-93E3DCD74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3A8779-CCC2-7EC7-D9F9-5DBBB222F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1B7DF-D134-105D-65DD-BBE6206C240E}"/>
              </a:ext>
            </a:extLst>
          </p:cNvPr>
          <p:cNvSpPr>
            <a:spLocks noGrp="1"/>
          </p:cNvSpPr>
          <p:nvPr>
            <p:ph type="dt" sz="half" idx="10"/>
          </p:nvPr>
        </p:nvSpPr>
        <p:spPr/>
        <p:txBody>
          <a:bodyPr/>
          <a:lstStyle/>
          <a:p>
            <a:fld id="{72345051-2045-45DA-935E-2E3CA1A69ADC}" type="datetimeFigureOut">
              <a:rPr lang="en-US" smtClean="0"/>
              <a:t>10/14/2022</a:t>
            </a:fld>
            <a:endParaRPr lang="en-US"/>
          </a:p>
        </p:txBody>
      </p:sp>
      <p:sp>
        <p:nvSpPr>
          <p:cNvPr id="6" name="Footer Placeholder 5">
            <a:extLst>
              <a:ext uri="{FF2B5EF4-FFF2-40B4-BE49-F238E27FC236}">
                <a16:creationId xmlns:a16="http://schemas.microsoft.com/office/drawing/2014/main" id="{6C3A9D4C-6F6C-69A3-E44A-778ABCA5D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AED887-3D58-CDF2-7249-BA8F806ECB75}"/>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7827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A5C0-8F40-5DC9-7E1D-349D313BD6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0C325A-A435-C84E-8B66-DAA1A7A3B8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4D4D3D-1800-C411-5722-5BBCF180B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AAA4C-1A2E-BFFA-59C4-D29A2FA3872C}"/>
              </a:ext>
            </a:extLst>
          </p:cNvPr>
          <p:cNvSpPr>
            <a:spLocks noGrp="1"/>
          </p:cNvSpPr>
          <p:nvPr>
            <p:ph type="dt" sz="half" idx="10"/>
          </p:nvPr>
        </p:nvSpPr>
        <p:spPr/>
        <p:txBody>
          <a:bodyPr/>
          <a:lstStyle/>
          <a:p>
            <a:fld id="{72345051-2045-45DA-935E-2E3CA1A69ADC}" type="datetimeFigureOut">
              <a:rPr lang="en-US" smtClean="0"/>
              <a:t>10/14/2022</a:t>
            </a:fld>
            <a:endParaRPr lang="en-US"/>
          </a:p>
        </p:txBody>
      </p:sp>
      <p:sp>
        <p:nvSpPr>
          <p:cNvPr id="6" name="Footer Placeholder 5">
            <a:extLst>
              <a:ext uri="{FF2B5EF4-FFF2-40B4-BE49-F238E27FC236}">
                <a16:creationId xmlns:a16="http://schemas.microsoft.com/office/drawing/2014/main" id="{A6AA0654-E857-B45D-26EC-6120C83AC5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73AE7-7ADE-DD98-465E-E767E6E0466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6182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154824-748A-15BE-C083-8A66C4D5A7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ED940B-C370-5A38-B091-72FC779236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20457B-2B81-AF33-87DC-F7130B585B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10/14/2022</a:t>
            </a:fld>
            <a:endParaRPr lang="en-US" dirty="0"/>
          </a:p>
        </p:txBody>
      </p:sp>
      <p:sp>
        <p:nvSpPr>
          <p:cNvPr id="5" name="Footer Placeholder 4">
            <a:extLst>
              <a:ext uri="{FF2B5EF4-FFF2-40B4-BE49-F238E27FC236}">
                <a16:creationId xmlns:a16="http://schemas.microsoft.com/office/drawing/2014/main" id="{411110B5-1A15-74A8-6FA2-5A3172F722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1115CBD-F695-24D4-AB5E-ABDE6AAC8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01026884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7.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5.png"/><Relationship Id="rId3" Type="http://schemas.openxmlformats.org/officeDocument/2006/relationships/image" Target="../media/image59.png"/><Relationship Id="rId7" Type="http://schemas.openxmlformats.org/officeDocument/2006/relationships/image" Target="../media/image61.png"/><Relationship Id="rId12" Type="http://schemas.openxmlformats.org/officeDocument/2006/relationships/image" Target="../media/image64.png"/><Relationship Id="rId2" Type="http://schemas.openxmlformats.org/officeDocument/2006/relationships/image" Target="../media/image58.jpeg"/><Relationship Id="rId1" Type="http://schemas.openxmlformats.org/officeDocument/2006/relationships/slideLayout" Target="../slideLayouts/slideLayout13.xml"/><Relationship Id="rId6" Type="http://schemas.openxmlformats.org/officeDocument/2006/relationships/image" Target="../media/image62.svg"/><Relationship Id="rId11" Type="http://schemas.openxmlformats.org/officeDocument/2006/relationships/image" Target="../media/image63.jpeg"/><Relationship Id="rId5" Type="http://schemas.openxmlformats.org/officeDocument/2006/relationships/image" Target="../media/image60.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10.png"/><Relationship Id="rId39" Type="http://schemas.openxmlformats.org/officeDocument/2006/relationships/image" Target="../media/image46.gif"/><Relationship Id="rId21" Type="http://schemas.openxmlformats.org/officeDocument/2006/relationships/image" Target="../media/image29.png"/><Relationship Id="rId34" Type="http://schemas.openxmlformats.org/officeDocument/2006/relationships/image" Target="../media/image41.png"/><Relationship Id="rId42" Type="http://schemas.openxmlformats.org/officeDocument/2006/relationships/image" Target="../media/image49.png"/><Relationship Id="rId7"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6.jpeg"/><Relationship Id="rId41"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39.png"/><Relationship Id="rId37" Type="http://schemas.openxmlformats.org/officeDocument/2006/relationships/image" Target="../media/image44.jpeg"/><Relationship Id="rId40" Type="http://schemas.openxmlformats.org/officeDocument/2006/relationships/image" Target="../media/image47.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5.jpeg"/><Relationship Id="rId36" Type="http://schemas.openxmlformats.org/officeDocument/2006/relationships/image" Target="../media/image43.jpe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8.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4.jpeg"/><Relationship Id="rId30" Type="http://schemas.openxmlformats.org/officeDocument/2006/relationships/image" Target="../media/image37.jpeg"/><Relationship Id="rId35" Type="http://schemas.openxmlformats.org/officeDocument/2006/relationships/image" Target="../media/image42.jpeg"/><Relationship Id="rId8" Type="http://schemas.openxmlformats.org/officeDocument/2006/relationships/image" Target="../media/image16.png"/><Relationship Id="rId3" Type="http://schemas.openxmlformats.org/officeDocument/2006/relationships/image" Target="../media/image11.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0.png"/><Relationship Id="rId38"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oogle Shape;156;p30" descr="Image result for shorebird flock, Australia">
            <a:extLst>
              <a:ext uri="{FF2B5EF4-FFF2-40B4-BE49-F238E27FC236}">
                <a16:creationId xmlns:a16="http://schemas.microsoft.com/office/drawing/2014/main" id="{2608599A-CC5B-48AF-AE7D-338AAC7B5BAC}"/>
              </a:ext>
            </a:extLst>
          </p:cNvPr>
          <p:cNvPicPr preferRelativeResize="0">
            <a:picLocks/>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3070" y="10"/>
            <a:ext cx="12188930" cy="6857990"/>
          </a:xfrm>
          <a:prstGeom prst="rect">
            <a:avLst/>
          </a:prstGeom>
          <a:noFill/>
        </p:spPr>
      </p:pic>
      <p:sp>
        <p:nvSpPr>
          <p:cNvPr id="6" name="Oval 5">
            <a:extLst>
              <a:ext uri="{FF2B5EF4-FFF2-40B4-BE49-F238E27FC236}">
                <a16:creationId xmlns:a16="http://schemas.microsoft.com/office/drawing/2014/main" id="{F4B05155-71EC-4A36-8344-A5092DA3CC17}"/>
              </a:ext>
            </a:extLst>
          </p:cNvPr>
          <p:cNvSpPr/>
          <p:nvPr/>
        </p:nvSpPr>
        <p:spPr>
          <a:xfrm>
            <a:off x="5141557" y="736840"/>
            <a:ext cx="2062887" cy="2101671"/>
          </a:xfrm>
          <a:prstGeom prst="ellipse">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60467180-C069-A2C8-6575-08204032EF5F}"/>
              </a:ext>
            </a:extLst>
          </p:cNvPr>
          <p:cNvSpPr/>
          <p:nvPr/>
        </p:nvSpPr>
        <p:spPr>
          <a:xfrm>
            <a:off x="439139" y="3365517"/>
            <a:ext cx="11593902" cy="3063240"/>
          </a:xfrm>
          <a:prstGeom prst="roundRect">
            <a:avLst/>
          </a:prstGeom>
          <a:solidFill>
            <a:srgbClr val="B9EBFD">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제목 1">
            <a:extLst>
              <a:ext uri="{FF2B5EF4-FFF2-40B4-BE49-F238E27FC236}">
                <a16:creationId xmlns:a16="http://schemas.microsoft.com/office/drawing/2014/main" id="{2C6F24CC-6CEA-423C-9BC0-F255B9D51313}"/>
              </a:ext>
            </a:extLst>
          </p:cNvPr>
          <p:cNvSpPr>
            <a:spLocks noGrp="1"/>
          </p:cNvSpPr>
          <p:nvPr>
            <p:ph type="ctrTitle"/>
          </p:nvPr>
        </p:nvSpPr>
        <p:spPr>
          <a:xfrm>
            <a:off x="460883" y="2325950"/>
            <a:ext cx="11291978" cy="2364660"/>
          </a:xfrm>
        </p:spPr>
        <p:txBody>
          <a:bodyPr>
            <a:normAutofit/>
          </a:bodyPr>
          <a:lstStyle/>
          <a:p>
            <a:pPr algn="ctr">
              <a:lnSpc>
                <a:spcPct val="90000"/>
              </a:lnSpc>
            </a:pPr>
            <a:r>
              <a:rPr lang="en-US" sz="4000" dirty="0">
                <a:effectLst/>
                <a:latin typeface="Calibri" panose="020F0502020204030204" pitchFamily="34" charset="0"/>
                <a:ea typeface="PMingLiU" panose="02020500000000000000" pitchFamily="18" charset="-120"/>
              </a:rPr>
              <a:t>Sustaining wetland ecosystems </a:t>
            </a:r>
            <a:br>
              <a:rPr lang="en-US" sz="4000" dirty="0">
                <a:effectLst/>
                <a:latin typeface="Calibri" panose="020F0502020204030204" pitchFamily="34" charset="0"/>
                <a:ea typeface="PMingLiU" panose="02020500000000000000" pitchFamily="18" charset="-120"/>
              </a:rPr>
            </a:br>
            <a:r>
              <a:rPr lang="en-US" sz="4000" dirty="0">
                <a:effectLst/>
                <a:latin typeface="Calibri" panose="020F0502020204030204" pitchFamily="34" charset="0"/>
                <a:ea typeface="PMingLiU" panose="02020500000000000000" pitchFamily="18" charset="-120"/>
              </a:rPr>
              <a:t>and mechanisms to scale up ecosystem restoration</a:t>
            </a:r>
            <a:endParaRPr lang="ko-KR" altLang="en-US" sz="3500" dirty="0">
              <a:latin typeface="Calibri" panose="020F0502020204030204" pitchFamily="34" charset="0"/>
              <a:cs typeface="Calibri" panose="020F0502020204030204" pitchFamily="34" charset="0"/>
            </a:endParaRPr>
          </a:p>
        </p:txBody>
      </p:sp>
      <p:sp>
        <p:nvSpPr>
          <p:cNvPr id="3" name="부제목 2">
            <a:extLst>
              <a:ext uri="{FF2B5EF4-FFF2-40B4-BE49-F238E27FC236}">
                <a16:creationId xmlns:a16="http://schemas.microsoft.com/office/drawing/2014/main" id="{0BD45AAA-E9BC-4C94-BF15-F60517A6F122}"/>
              </a:ext>
            </a:extLst>
          </p:cNvPr>
          <p:cNvSpPr>
            <a:spLocks noGrp="1"/>
          </p:cNvSpPr>
          <p:nvPr>
            <p:ph type="subTitle" idx="1"/>
          </p:nvPr>
        </p:nvSpPr>
        <p:spPr>
          <a:xfrm>
            <a:off x="1524000" y="5252084"/>
            <a:ext cx="9144000" cy="1536192"/>
          </a:xfrm>
        </p:spPr>
        <p:txBody>
          <a:bodyPr>
            <a:normAutofit/>
          </a:bodyPr>
          <a:lstStyle/>
          <a:p>
            <a:pPr algn="ctr">
              <a:lnSpc>
                <a:spcPct val="100000"/>
              </a:lnSpc>
            </a:pPr>
            <a:r>
              <a:rPr lang="en-AU" sz="2800" dirty="0">
                <a:latin typeface="Arial" panose="020B0604020202020204" pitchFamily="34" charset="0"/>
                <a:cs typeface="Arial" panose="020B0604020202020204" pitchFamily="34" charset="0"/>
              </a:rPr>
              <a:t>Doug Watkins</a:t>
            </a:r>
            <a:br>
              <a:rPr lang="en-AU" sz="2800" dirty="0">
                <a:latin typeface="Arial" panose="020B0604020202020204" pitchFamily="34" charset="0"/>
                <a:cs typeface="Arial" panose="020B0604020202020204" pitchFamily="34" charset="0"/>
              </a:rPr>
            </a:br>
            <a:r>
              <a:rPr lang="en-AU" sz="2800" dirty="0">
                <a:latin typeface="Arial" panose="020B0604020202020204" pitchFamily="34" charset="0"/>
                <a:cs typeface="Arial" panose="020B0604020202020204" pitchFamily="34" charset="0"/>
              </a:rPr>
              <a:t>Chief Executive, EAAFP Secretariat</a:t>
            </a:r>
            <a:endParaRPr lang="ko-KR" altLang="en-US" sz="2500" dirty="0">
              <a:latin typeface="Calibri" panose="020F0502020204030204" pitchFamily="34" charset="0"/>
              <a:cs typeface="Calibri" panose="020F0502020204030204" pitchFamily="34" charset="0"/>
            </a:endParaRPr>
          </a:p>
        </p:txBody>
      </p:sp>
      <p:pic>
        <p:nvPicPr>
          <p:cNvPr id="10" name="Picture 9" descr="Logo&#10;&#10;Description automatically generated">
            <a:extLst>
              <a:ext uri="{FF2B5EF4-FFF2-40B4-BE49-F238E27FC236}">
                <a16:creationId xmlns:a16="http://schemas.microsoft.com/office/drawing/2014/main" id="{5B3A3EC2-1033-BC37-7945-4BEDCF64E4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6272" y="1096580"/>
            <a:ext cx="1696829" cy="1584476"/>
          </a:xfrm>
          <a:prstGeom prst="rect">
            <a:avLst/>
          </a:prstGeom>
        </p:spPr>
      </p:pic>
    </p:spTree>
    <p:extLst>
      <p:ext uri="{BB962C8B-B14F-4D97-AF65-F5344CB8AC3E}">
        <p14:creationId xmlns:p14="http://schemas.microsoft.com/office/powerpoint/2010/main" val="42826178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6EDB-1BB6-C355-EBCF-D7957C7E1579}"/>
              </a:ext>
            </a:extLst>
          </p:cNvPr>
          <p:cNvSpPr>
            <a:spLocks noGrp="1"/>
          </p:cNvSpPr>
          <p:nvPr>
            <p:ph type="title"/>
          </p:nvPr>
        </p:nvSpPr>
        <p:spPr>
          <a:xfrm>
            <a:off x="1676400" y="72615"/>
            <a:ext cx="10515600" cy="1325563"/>
          </a:xfrm>
        </p:spPr>
        <p:txBody>
          <a:bodyPr/>
          <a:lstStyle/>
          <a:p>
            <a:r>
              <a:rPr lang="en-US" b="1" dirty="0">
                <a:solidFill>
                  <a:srgbClr val="002060"/>
                </a:solidFill>
                <a:latin typeface="+mn-lt"/>
              </a:rPr>
              <a:t>Ecosystem services and wetland loss</a:t>
            </a:r>
          </a:p>
        </p:txBody>
      </p:sp>
      <p:pic>
        <p:nvPicPr>
          <p:cNvPr id="5" name="Content Placeholder 4">
            <a:extLst>
              <a:ext uri="{FF2B5EF4-FFF2-40B4-BE49-F238E27FC236}">
                <a16:creationId xmlns:a16="http://schemas.microsoft.com/office/drawing/2014/main" id="{E831A2D6-95BC-A113-65AF-9CEE17AE4B0C}"/>
              </a:ext>
            </a:extLst>
          </p:cNvPr>
          <p:cNvPicPr>
            <a:picLocks noGrp="1" noChangeAspect="1"/>
          </p:cNvPicPr>
          <p:nvPr>
            <p:ph idx="1"/>
          </p:nvPr>
        </p:nvPicPr>
        <p:blipFill>
          <a:blip r:embed="rId2"/>
          <a:stretch>
            <a:fillRect/>
          </a:stretch>
        </p:blipFill>
        <p:spPr>
          <a:xfrm>
            <a:off x="5522329" y="1926209"/>
            <a:ext cx="6510212" cy="4351338"/>
          </a:xfrm>
        </p:spPr>
      </p:pic>
      <p:pic>
        <p:nvPicPr>
          <p:cNvPr id="6" name="Picture 5" descr="Logo&#10;&#10;Description automatically generated">
            <a:extLst>
              <a:ext uri="{FF2B5EF4-FFF2-40B4-BE49-F238E27FC236}">
                <a16:creationId xmlns:a16="http://schemas.microsoft.com/office/drawing/2014/main" id="{B0AE7412-C29F-DB14-3EFF-894A2D22C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547" y="247479"/>
            <a:ext cx="1045031" cy="975836"/>
          </a:xfrm>
          <a:prstGeom prst="rect">
            <a:avLst/>
          </a:prstGeom>
        </p:spPr>
      </p:pic>
      <p:pic>
        <p:nvPicPr>
          <p:cNvPr id="1028" name="Picture 4" descr="Managing ecosystem services in agricultural landscapes - Prairie Water -  Global Water Futures - University of Saskatchewan">
            <a:extLst>
              <a:ext uri="{FF2B5EF4-FFF2-40B4-BE49-F238E27FC236}">
                <a16:creationId xmlns:a16="http://schemas.microsoft.com/office/drawing/2014/main" id="{D8D59254-910D-162B-A7F2-2D0216BAE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47" y="1295179"/>
            <a:ext cx="4992624" cy="53153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F5EF4A-1F1B-D118-E8C7-04A04560FE15}"/>
              </a:ext>
            </a:extLst>
          </p:cNvPr>
          <p:cNvSpPr txBox="1"/>
          <p:nvPr/>
        </p:nvSpPr>
        <p:spPr>
          <a:xfrm>
            <a:off x="746150" y="6610521"/>
            <a:ext cx="4710989" cy="276999"/>
          </a:xfrm>
          <a:prstGeom prst="rect">
            <a:avLst/>
          </a:prstGeom>
          <a:noFill/>
        </p:spPr>
        <p:txBody>
          <a:bodyPr wrap="square">
            <a:spAutoFit/>
          </a:bodyPr>
          <a:lstStyle/>
          <a:p>
            <a:pPr>
              <a:spcAft>
                <a:spcPts val="600"/>
              </a:spcAft>
            </a:pPr>
            <a:r>
              <a:rPr lang="en-US" sz="1200" dirty="0">
                <a:latin typeface="Franklin Gothic Book" panose="020B0503020102020204" pitchFamily="34" charset="0"/>
              </a:rPr>
              <a:t>Source: </a:t>
            </a:r>
            <a:r>
              <a:rPr lang="en-US" sz="1200" dirty="0"/>
              <a:t>A Wetland Conservation Strategy for Ontario 2017–2030</a:t>
            </a:r>
          </a:p>
        </p:txBody>
      </p:sp>
      <p:sp>
        <p:nvSpPr>
          <p:cNvPr id="8" name="TextBox 7">
            <a:extLst>
              <a:ext uri="{FF2B5EF4-FFF2-40B4-BE49-F238E27FC236}">
                <a16:creationId xmlns:a16="http://schemas.microsoft.com/office/drawing/2014/main" id="{2A36F45F-76FD-D88B-5BD2-9282772FD4D1}"/>
              </a:ext>
            </a:extLst>
          </p:cNvPr>
          <p:cNvSpPr txBox="1"/>
          <p:nvPr/>
        </p:nvSpPr>
        <p:spPr>
          <a:xfrm>
            <a:off x="5913120" y="6277547"/>
            <a:ext cx="5974079" cy="276999"/>
          </a:xfrm>
          <a:prstGeom prst="rect">
            <a:avLst/>
          </a:prstGeom>
          <a:noFill/>
        </p:spPr>
        <p:txBody>
          <a:bodyPr wrap="square">
            <a:spAutoFit/>
          </a:bodyPr>
          <a:lstStyle/>
          <a:p>
            <a:pPr>
              <a:spcAft>
                <a:spcPts val="600"/>
              </a:spcAft>
            </a:pPr>
            <a:r>
              <a:rPr lang="en-US" sz="1200" dirty="0">
                <a:latin typeface="Franklin Gothic Book" panose="020B0503020102020204" pitchFamily="34" charset="0"/>
              </a:rPr>
              <a:t>© </a:t>
            </a:r>
            <a:r>
              <a:rPr lang="en-US" sz="1200" dirty="0"/>
              <a:t>World Wetlands Day 2022: https://www.un.org/en/observances/world-wetlands-day</a:t>
            </a:r>
          </a:p>
        </p:txBody>
      </p:sp>
    </p:spTree>
    <p:extLst>
      <p:ext uri="{BB962C8B-B14F-4D97-AF65-F5344CB8AC3E}">
        <p14:creationId xmlns:p14="http://schemas.microsoft.com/office/powerpoint/2010/main" val="2364594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AE476D93-A0B0-C938-3DF9-F4DB776684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104" r="-2" b="7923"/>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C4DD665-EE92-E81A-84DD-4D44583682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31026"/>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061" name="Freeform: Shape 2060">
            <a:extLst>
              <a:ext uri="{FF2B5EF4-FFF2-40B4-BE49-F238E27FC236}">
                <a16:creationId xmlns:a16="http://schemas.microsoft.com/office/drawing/2014/main"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63" name="Freeform: Shape 2062">
            <a:extLst>
              <a:ext uri="{FF2B5EF4-FFF2-40B4-BE49-F238E27FC236}">
                <a16:creationId xmlns:a16="http://schemas.microsoft.com/office/drawing/2014/main"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921D703-6A3A-7BFC-C031-E9948EDC35A8}"/>
              </a:ext>
            </a:extLst>
          </p:cNvPr>
          <p:cNvSpPr>
            <a:spLocks noGrp="1"/>
          </p:cNvSpPr>
          <p:nvPr>
            <p:ph type="title"/>
          </p:nvPr>
        </p:nvSpPr>
        <p:spPr>
          <a:xfrm>
            <a:off x="508782" y="857303"/>
            <a:ext cx="4832802" cy="1243584"/>
          </a:xfrm>
        </p:spPr>
        <p:txBody>
          <a:bodyPr>
            <a:normAutofit/>
          </a:bodyPr>
          <a:lstStyle/>
          <a:p>
            <a:r>
              <a:rPr lang="en-US" sz="3400" b="1" dirty="0">
                <a:solidFill>
                  <a:srgbClr val="002060"/>
                </a:solidFill>
                <a:latin typeface="+mn-lt"/>
              </a:rPr>
              <a:t>Example of Wetland Restoration </a:t>
            </a:r>
          </a:p>
        </p:txBody>
      </p:sp>
      <p:sp>
        <p:nvSpPr>
          <p:cNvPr id="2065" name="Rectangle 2064">
            <a:extLst>
              <a:ext uri="{FF2B5EF4-FFF2-40B4-BE49-F238E27FC236}">
                <a16:creationId xmlns:a16="http://schemas.microsoft.com/office/drawing/2014/main"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67" name="Rectangle 2066">
            <a:extLst>
              <a:ext uri="{FF2B5EF4-FFF2-40B4-BE49-F238E27FC236}">
                <a16:creationId xmlns:a16="http://schemas.microsoft.com/office/drawing/2014/main"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9" name="Rectangle 2068">
            <a:extLst>
              <a:ext uri="{FF2B5EF4-FFF2-40B4-BE49-F238E27FC236}">
                <a16:creationId xmlns:a16="http://schemas.microsoft.com/office/drawing/2014/main"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C4A4DC8-81AF-3B91-B441-7C0CA1EE3D59}"/>
              </a:ext>
            </a:extLst>
          </p:cNvPr>
          <p:cNvSpPr>
            <a:spLocks noGrp="1"/>
          </p:cNvSpPr>
          <p:nvPr>
            <p:ph idx="1"/>
          </p:nvPr>
        </p:nvSpPr>
        <p:spPr>
          <a:xfrm>
            <a:off x="395418" y="2373772"/>
            <a:ext cx="4832803" cy="4217373"/>
          </a:xfrm>
        </p:spPr>
        <p:txBody>
          <a:bodyPr>
            <a:normAutofit fontScale="92500" lnSpcReduction="10000"/>
          </a:bodyPr>
          <a:lstStyle/>
          <a:p>
            <a:r>
              <a:rPr lang="en-US" sz="2600" b="0" i="0" dirty="0">
                <a:effectLst/>
                <a:latin typeface="inherit"/>
              </a:rPr>
              <a:t>Flyway Network Site Ulsan </a:t>
            </a:r>
            <a:r>
              <a:rPr lang="en-US" sz="2600" b="0" i="0" dirty="0" err="1">
                <a:effectLst/>
                <a:latin typeface="inherit"/>
              </a:rPr>
              <a:t>Taehwa</a:t>
            </a:r>
            <a:r>
              <a:rPr lang="en-US" sz="2600" b="0" i="0" dirty="0">
                <a:effectLst/>
                <a:latin typeface="inherit"/>
              </a:rPr>
              <a:t> River in Republic of Korea </a:t>
            </a:r>
          </a:p>
          <a:p>
            <a:r>
              <a:rPr lang="en-US" sz="2600" b="0" i="0" dirty="0">
                <a:effectLst/>
                <a:latin typeface="inherit"/>
              </a:rPr>
              <a:t>Late 90s, Ulsan City Government started to restore the river </a:t>
            </a:r>
          </a:p>
          <a:p>
            <a:pPr lvl="1"/>
            <a:r>
              <a:rPr lang="en-US" sz="1900" b="0" i="0" dirty="0">
                <a:effectLst/>
                <a:latin typeface="inherit"/>
              </a:rPr>
              <a:t>Improve water quality</a:t>
            </a:r>
          </a:p>
          <a:p>
            <a:pPr lvl="1"/>
            <a:r>
              <a:rPr lang="en-US" sz="1900" dirty="0">
                <a:latin typeface="inherit"/>
              </a:rPr>
              <a:t>Remove concrete revetment and restore natural riverine ecosystem</a:t>
            </a:r>
          </a:p>
          <a:p>
            <a:pPr lvl="1"/>
            <a:r>
              <a:rPr lang="en-US" sz="1900" dirty="0">
                <a:latin typeface="inherit"/>
              </a:rPr>
              <a:t>Install eco-friendly structure such as fish ladders</a:t>
            </a:r>
            <a:endParaRPr lang="en-US" sz="1900" b="0" i="0" dirty="0">
              <a:effectLst/>
              <a:latin typeface="inherit"/>
            </a:endParaRPr>
          </a:p>
          <a:p>
            <a:r>
              <a:rPr lang="en-US" sz="2600" dirty="0">
                <a:latin typeface="inherit"/>
              </a:rPr>
              <a:t>Results </a:t>
            </a:r>
            <a:endParaRPr lang="en-US" sz="2600" b="0" i="0" dirty="0">
              <a:effectLst/>
              <a:latin typeface="inherit"/>
            </a:endParaRPr>
          </a:p>
          <a:p>
            <a:pPr lvl="1"/>
            <a:r>
              <a:rPr lang="en-US" sz="1900" b="0" i="0" dirty="0">
                <a:effectLst/>
                <a:latin typeface="inherit"/>
              </a:rPr>
              <a:t>Clean water </a:t>
            </a:r>
          </a:p>
          <a:p>
            <a:pPr lvl="1"/>
            <a:r>
              <a:rPr lang="en-US" sz="1900" dirty="0">
                <a:latin typeface="inherit"/>
              </a:rPr>
              <a:t>Biodiversity increased </a:t>
            </a:r>
          </a:p>
          <a:p>
            <a:pPr lvl="1"/>
            <a:r>
              <a:rPr lang="en-US" sz="1900" b="0" i="0" dirty="0">
                <a:effectLst/>
                <a:latin typeface="inherit"/>
              </a:rPr>
              <a:t>In 2012, was selected as one of South Korea’s twelve eco-tourism sites</a:t>
            </a:r>
          </a:p>
          <a:p>
            <a:pPr lvl="1"/>
            <a:endParaRPr lang="en-US" sz="1600" b="0" i="0" dirty="0">
              <a:effectLst/>
              <a:latin typeface="inherit"/>
            </a:endParaRPr>
          </a:p>
          <a:p>
            <a:pPr marL="457200" lvl="1" indent="0">
              <a:buNone/>
            </a:pPr>
            <a:endParaRPr lang="en-US" sz="1600" b="0" i="0" dirty="0">
              <a:effectLst/>
              <a:latin typeface="inherit"/>
            </a:endParaRPr>
          </a:p>
          <a:p>
            <a:endParaRPr lang="en-US" sz="2000" b="0" i="0" dirty="0">
              <a:effectLst/>
              <a:latin typeface="inherit"/>
            </a:endParaRPr>
          </a:p>
          <a:p>
            <a:endParaRPr lang="en-US" sz="2000" dirty="0"/>
          </a:p>
        </p:txBody>
      </p:sp>
      <p:pic>
        <p:nvPicPr>
          <p:cNvPr id="4" name="Picture 3" descr="Logo&#10;&#10;Description automatically generated">
            <a:extLst>
              <a:ext uri="{FF2B5EF4-FFF2-40B4-BE49-F238E27FC236}">
                <a16:creationId xmlns:a16="http://schemas.microsoft.com/office/drawing/2014/main" id="{2DCDA705-D189-6080-8D46-B0562C1C3B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492" y="121444"/>
            <a:ext cx="1045031" cy="975836"/>
          </a:xfrm>
          <a:prstGeom prst="rect">
            <a:avLst/>
          </a:prstGeom>
        </p:spPr>
      </p:pic>
      <p:sp>
        <p:nvSpPr>
          <p:cNvPr id="5" name="TextBox 4">
            <a:extLst>
              <a:ext uri="{FF2B5EF4-FFF2-40B4-BE49-F238E27FC236}">
                <a16:creationId xmlns:a16="http://schemas.microsoft.com/office/drawing/2014/main" id="{6B821F99-8A7D-CCF8-CB8F-E26D82F9B5FF}"/>
              </a:ext>
            </a:extLst>
          </p:cNvPr>
          <p:cNvSpPr txBox="1"/>
          <p:nvPr/>
        </p:nvSpPr>
        <p:spPr>
          <a:xfrm>
            <a:off x="10203585" y="6443146"/>
            <a:ext cx="2405357" cy="276999"/>
          </a:xfrm>
          <a:prstGeom prst="rect">
            <a:avLst/>
          </a:prstGeom>
          <a:noFill/>
        </p:spPr>
        <p:txBody>
          <a:bodyPr wrap="square">
            <a:spAutoFit/>
          </a:bodyPr>
          <a:lstStyle/>
          <a:p>
            <a:pPr>
              <a:spcAft>
                <a:spcPts val="600"/>
              </a:spcAft>
            </a:pPr>
            <a:r>
              <a:rPr lang="en-US" sz="1200" dirty="0">
                <a:solidFill>
                  <a:schemeClr val="bg1"/>
                </a:solidFill>
              </a:rPr>
              <a:t>© Ulsan Metropolitan City</a:t>
            </a:r>
          </a:p>
        </p:txBody>
      </p:sp>
      <p:sp>
        <p:nvSpPr>
          <p:cNvPr id="7" name="TextBox 6">
            <a:extLst>
              <a:ext uri="{FF2B5EF4-FFF2-40B4-BE49-F238E27FC236}">
                <a16:creationId xmlns:a16="http://schemas.microsoft.com/office/drawing/2014/main" id="{8B11FBCF-A90F-F1A4-4B4A-C55A167C1654}"/>
              </a:ext>
            </a:extLst>
          </p:cNvPr>
          <p:cNvSpPr txBox="1"/>
          <p:nvPr/>
        </p:nvSpPr>
        <p:spPr>
          <a:xfrm>
            <a:off x="10030691" y="2985821"/>
            <a:ext cx="2036618" cy="276999"/>
          </a:xfrm>
          <a:prstGeom prst="rect">
            <a:avLst/>
          </a:prstGeom>
          <a:noFill/>
        </p:spPr>
        <p:txBody>
          <a:bodyPr wrap="square">
            <a:spAutoFit/>
          </a:bodyPr>
          <a:lstStyle/>
          <a:p>
            <a:pPr>
              <a:spcAft>
                <a:spcPts val="600"/>
              </a:spcAft>
            </a:pPr>
            <a:r>
              <a:rPr lang="en-US" sz="1200" dirty="0">
                <a:solidFill>
                  <a:schemeClr val="bg1"/>
                </a:solidFill>
              </a:rPr>
              <a:t>© Ulsan Metropolitan City</a:t>
            </a:r>
          </a:p>
        </p:txBody>
      </p:sp>
    </p:spTree>
    <p:extLst>
      <p:ext uri="{BB962C8B-B14F-4D97-AF65-F5344CB8AC3E}">
        <p14:creationId xmlns:p14="http://schemas.microsoft.com/office/powerpoint/2010/main" val="366448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3DD95D-6ECA-4875-8BAA-CE53C89669A4}"/>
              </a:ext>
            </a:extLst>
          </p:cNvPr>
          <p:cNvSpPr txBox="1"/>
          <p:nvPr/>
        </p:nvSpPr>
        <p:spPr>
          <a:xfrm>
            <a:off x="1408578" y="556372"/>
            <a:ext cx="10458451" cy="5139869"/>
          </a:xfrm>
          <a:prstGeom prst="rect">
            <a:avLst/>
          </a:prstGeom>
          <a:noFill/>
        </p:spPr>
        <p:txBody>
          <a:bodyPr wrap="square" rtlCol="0">
            <a:spAutoFit/>
          </a:bodyPr>
          <a:lstStyle/>
          <a:p>
            <a:r>
              <a:rPr lang="ko-KR" altLang="en-US" sz="3600" b="1" dirty="0">
                <a:latin typeface="Arial" panose="020B0604020202020204" pitchFamily="34" charset="0"/>
                <a:cs typeface="Arial" panose="020B0604020202020204" pitchFamily="34" charset="0"/>
              </a:rPr>
              <a:t>   </a:t>
            </a:r>
            <a:r>
              <a:rPr lang="en-AU" sz="4000" b="1" dirty="0">
                <a:solidFill>
                  <a:srgbClr val="002060"/>
                </a:solidFill>
                <a:latin typeface="Arial" panose="020B0604020202020204" pitchFamily="34" charset="0"/>
                <a:cs typeface="Arial" panose="020B0604020202020204" pitchFamily="34" charset="0"/>
              </a:rPr>
              <a:t>Wetland Health - Takeaway Messages</a:t>
            </a:r>
          </a:p>
          <a:p>
            <a:endParaRPr lang="en-AU" dirty="0"/>
          </a:p>
          <a:p>
            <a:pPr>
              <a:spcAft>
                <a:spcPts val="600"/>
              </a:spcAft>
            </a:pPr>
            <a:endParaRPr lang="en-AU" sz="2400" dirty="0">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AU" sz="2400" dirty="0">
                <a:latin typeface="Arial" panose="020B0604020202020204" pitchFamily="34" charset="0"/>
                <a:cs typeface="Arial" panose="020B0604020202020204" pitchFamily="34" charset="0"/>
              </a:rPr>
              <a:t>Ongoing engagement of the local community is essential for success.</a:t>
            </a:r>
          </a:p>
          <a:p>
            <a:pPr marL="457200" indent="-457200">
              <a:spcAft>
                <a:spcPts val="600"/>
              </a:spcAft>
              <a:buFont typeface="+mj-lt"/>
              <a:buAutoNum type="arabicPeriod"/>
            </a:pPr>
            <a:r>
              <a:rPr lang="en-AU" sz="2400" dirty="0">
                <a:latin typeface="Arial" panose="020B0604020202020204" pitchFamily="34" charset="0"/>
                <a:cs typeface="Arial" panose="020B0604020202020204" pitchFamily="34" charset="0"/>
              </a:rPr>
              <a:t>Develop mechanisms for this engagement and its linking to Local, Regional and National Government.</a:t>
            </a:r>
          </a:p>
          <a:p>
            <a:pPr marL="457200" indent="-457200">
              <a:spcAft>
                <a:spcPts val="600"/>
              </a:spcAft>
              <a:buFont typeface="+mj-lt"/>
              <a:buAutoNum type="arabicPeriod"/>
            </a:pPr>
            <a:r>
              <a:rPr lang="en-AU" sz="2400" dirty="0">
                <a:latin typeface="Arial" panose="020B0604020202020204" pitchFamily="34" charset="0"/>
                <a:cs typeface="Arial" panose="020B0604020202020204" pitchFamily="34" charset="0"/>
              </a:rPr>
              <a:t>Focus on Restoring Wetland Health.</a:t>
            </a:r>
          </a:p>
          <a:p>
            <a:pPr marL="457200" indent="-457200">
              <a:spcAft>
                <a:spcPts val="600"/>
              </a:spcAft>
              <a:buFont typeface="+mj-lt"/>
              <a:buAutoNum type="arabicPeriod"/>
            </a:pPr>
            <a:r>
              <a:rPr lang="en-AU" sz="2400" dirty="0">
                <a:latin typeface="Arial" panose="020B0604020202020204" pitchFamily="34" charset="0"/>
                <a:cs typeface="Arial" panose="020B0604020202020204" pitchFamily="34" charset="0"/>
              </a:rPr>
              <a:t>Develop a strong science program to inform “adaptive management approaches”.</a:t>
            </a:r>
          </a:p>
          <a:p>
            <a:pPr marL="457200" indent="-457200">
              <a:spcAft>
                <a:spcPts val="600"/>
              </a:spcAft>
              <a:buFont typeface="+mj-lt"/>
              <a:buAutoNum type="arabicPeriod"/>
            </a:pPr>
            <a:r>
              <a:rPr lang="en-AU" sz="2400" dirty="0">
                <a:latin typeface="Arial" panose="020B0604020202020204" pitchFamily="34" charset="0"/>
                <a:cs typeface="Arial" panose="020B0604020202020204" pitchFamily="34" charset="0"/>
              </a:rPr>
              <a:t>Develop a local awareness program to inform and engage the local community.</a:t>
            </a:r>
          </a:p>
          <a:p>
            <a:pPr marL="457200" indent="-457200">
              <a:spcAft>
                <a:spcPts val="600"/>
              </a:spcAft>
              <a:buFont typeface="+mj-lt"/>
              <a:buAutoNum type="arabicPeriod"/>
            </a:pPr>
            <a:r>
              <a:rPr lang="en-AU" sz="2400" dirty="0">
                <a:latin typeface="Arial" panose="020B0604020202020204" pitchFamily="34" charset="0"/>
                <a:cs typeface="Arial" panose="020B0604020202020204" pitchFamily="34" charset="0"/>
              </a:rPr>
              <a:t>Celebrate your successes!</a:t>
            </a:r>
            <a:endParaRPr lang="en-AU" dirty="0"/>
          </a:p>
        </p:txBody>
      </p:sp>
      <p:cxnSp>
        <p:nvCxnSpPr>
          <p:cNvPr id="9" name="Straight Connector 8">
            <a:extLst>
              <a:ext uri="{FF2B5EF4-FFF2-40B4-BE49-F238E27FC236}">
                <a16:creationId xmlns:a16="http://schemas.microsoft.com/office/drawing/2014/main" id="{665E85A7-D4AF-4032-AD2D-89EA6BAFDBC8}"/>
              </a:ext>
            </a:extLst>
          </p:cNvPr>
          <p:cNvCxnSpPr>
            <a:cxnSpLocks/>
          </p:cNvCxnSpPr>
          <p:nvPr/>
        </p:nvCxnSpPr>
        <p:spPr>
          <a:xfrm>
            <a:off x="1582526" y="1463974"/>
            <a:ext cx="902694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Logo&#10;&#10;Description automatically generated">
            <a:extLst>
              <a:ext uri="{FF2B5EF4-FFF2-40B4-BE49-F238E27FC236}">
                <a16:creationId xmlns:a16="http://schemas.microsoft.com/office/drawing/2014/main" id="{D2EBA799-C5D4-2DA9-145E-028C09D1F5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547" y="247479"/>
            <a:ext cx="1045031" cy="975836"/>
          </a:xfrm>
          <a:prstGeom prst="rect">
            <a:avLst/>
          </a:prstGeom>
        </p:spPr>
      </p:pic>
    </p:spTree>
    <p:extLst>
      <p:ext uri="{BB962C8B-B14F-4D97-AF65-F5344CB8AC3E}">
        <p14:creationId xmlns:p14="http://schemas.microsoft.com/office/powerpoint/2010/main" val="303820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9FA7C73-F319-4332-801B-77BBC7758721}"/>
              </a:ext>
            </a:extLst>
          </p:cNvPr>
          <p:cNvGrpSpPr/>
          <p:nvPr/>
        </p:nvGrpSpPr>
        <p:grpSpPr>
          <a:xfrm>
            <a:off x="684336" y="1611997"/>
            <a:ext cx="7784750" cy="1198601"/>
            <a:chOff x="3017859" y="4184620"/>
            <a:chExt cx="1245478" cy="1224976"/>
          </a:xfrm>
        </p:grpSpPr>
        <p:sp>
          <p:nvSpPr>
            <p:cNvPr id="5" name="TextBox 4">
              <a:extLst>
                <a:ext uri="{FF2B5EF4-FFF2-40B4-BE49-F238E27FC236}">
                  <a16:creationId xmlns:a16="http://schemas.microsoft.com/office/drawing/2014/main" id="{196C8E37-6674-4C10-83F1-BA709CC0A238}"/>
                </a:ext>
              </a:extLst>
            </p:cNvPr>
            <p:cNvSpPr txBox="1"/>
            <p:nvPr/>
          </p:nvSpPr>
          <p:spPr>
            <a:xfrm>
              <a:off x="3017859" y="4560313"/>
              <a:ext cx="1245478" cy="849283"/>
            </a:xfrm>
            <a:prstGeom prst="rect">
              <a:avLst/>
            </a:prstGeom>
            <a:noFill/>
          </p:spPr>
          <p:txBody>
            <a:bodyPr wrap="square" rtlCol="0">
              <a:spAutoFit/>
            </a:bodyPr>
            <a:lstStyle/>
            <a:p>
              <a:r>
                <a:rPr lang="en-US" sz="1600" dirty="0">
                  <a:latin typeface="Arial" panose="020B0604020202020204" pitchFamily="34" charset="0"/>
                  <a:ea typeface="Segoe UI Historic" panose="020B0502040204020203" pitchFamily="34" charset="0"/>
                  <a:cs typeface="Arial" panose="020B0604020202020204" pitchFamily="34" charset="0"/>
                </a:rPr>
                <a:t>Will deliver </a:t>
              </a:r>
              <a:r>
                <a:rPr lang="en-US" sz="1600" dirty="0">
                  <a:solidFill>
                    <a:schemeClr val="accent1"/>
                  </a:solidFill>
                  <a:latin typeface="Arial" panose="020B0604020202020204" pitchFamily="34" charset="0"/>
                  <a:ea typeface="Segoe UI Historic" panose="020B0502040204020203" pitchFamily="34" charset="0"/>
                  <a:cs typeface="Arial" panose="020B0604020202020204" pitchFamily="34" charset="0"/>
                </a:rPr>
                <a:t>50+</a:t>
              </a:r>
              <a:r>
                <a:rPr lang="en-US" sz="1600" dirty="0">
                  <a:latin typeface="Arial" panose="020B0604020202020204" pitchFamily="34" charset="0"/>
                  <a:ea typeface="Segoe UI Historic" panose="020B0502040204020203" pitchFamily="34" charset="0"/>
                  <a:cs typeface="Arial" panose="020B0604020202020204" pitchFamily="34" charset="0"/>
                </a:rPr>
                <a:t> flyway sites under </a:t>
              </a:r>
              <a:r>
                <a:rPr lang="en-US" sz="1600" dirty="0">
                  <a:solidFill>
                    <a:schemeClr val="accent1"/>
                  </a:solidFill>
                  <a:latin typeface="Arial" panose="020B0604020202020204" pitchFamily="34" charset="0"/>
                  <a:ea typeface="Segoe UI Historic" panose="020B0502040204020203" pitchFamily="34" charset="0"/>
                  <a:cs typeface="Arial" panose="020B0604020202020204" pitchFamily="34" charset="0"/>
                </a:rPr>
                <a:t>Protection / Sustainable Management </a:t>
              </a:r>
              <a:r>
                <a:rPr lang="en-US" sz="1600" dirty="0">
                  <a:latin typeface="Arial" panose="020B0604020202020204" pitchFamily="34" charset="0"/>
                  <a:ea typeface="Segoe UI Historic" panose="020B0502040204020203" pitchFamily="34" charset="0"/>
                  <a:cs typeface="Arial" panose="020B0604020202020204" pitchFamily="34" charset="0"/>
                </a:rPr>
                <a:t>providing a </a:t>
              </a:r>
              <a:r>
                <a:rPr lang="en-US" sz="1600" dirty="0">
                  <a:solidFill>
                    <a:schemeClr val="accent1"/>
                  </a:solidFill>
                  <a:latin typeface="Arial" panose="020B0604020202020204" pitchFamily="34" charset="0"/>
                  <a:ea typeface="Segoe UI Historic" panose="020B0502040204020203" pitchFamily="34" charset="0"/>
                  <a:cs typeface="Arial" panose="020B0604020202020204" pitchFamily="34" charset="0"/>
                </a:rPr>
                <a:t>coherent network </a:t>
              </a:r>
              <a:r>
                <a:rPr lang="en-US" sz="1600" dirty="0">
                  <a:latin typeface="Arial" panose="020B0604020202020204" pitchFamily="34" charset="0"/>
                  <a:ea typeface="Segoe UI Historic" panose="020B0502040204020203" pitchFamily="34" charset="0"/>
                  <a:cs typeface="Arial" panose="020B0604020202020204" pitchFamily="34" charset="0"/>
                </a:rPr>
                <a:t>of priority sites with </a:t>
              </a:r>
              <a:r>
                <a:rPr lang="en-US" sz="1600" dirty="0">
                  <a:solidFill>
                    <a:schemeClr val="accent1"/>
                  </a:solidFill>
                  <a:latin typeface="Arial" panose="020B0604020202020204" pitchFamily="34" charset="0"/>
                  <a:ea typeface="Segoe UI Historic" panose="020B0502040204020203" pitchFamily="34" charset="0"/>
                  <a:cs typeface="Arial" panose="020B0604020202020204" pitchFamily="34" charset="0"/>
                </a:rPr>
                <a:t>favorable conservation status</a:t>
              </a:r>
              <a:r>
                <a:rPr lang="en-US" sz="1600" dirty="0">
                  <a:latin typeface="Arial" panose="020B0604020202020204" pitchFamily="34" charset="0"/>
                  <a:ea typeface="Segoe UI Historic" panose="020B0502040204020203" pitchFamily="34" charset="0"/>
                  <a:cs typeface="Arial" panose="020B0604020202020204" pitchFamily="34" charset="0"/>
                </a:rPr>
                <a:t> with species numbers </a:t>
              </a:r>
              <a:r>
                <a:rPr lang="en-US" sz="1600" dirty="0">
                  <a:solidFill>
                    <a:schemeClr val="accent1"/>
                  </a:solidFill>
                  <a:latin typeface="Arial" panose="020B0604020202020204" pitchFamily="34" charset="0"/>
                  <a:ea typeface="Segoe UI Historic" panose="020B0502040204020203" pitchFamily="34" charset="0"/>
                  <a:cs typeface="Arial" panose="020B0604020202020204" pitchFamily="34" charset="0"/>
                </a:rPr>
                <a:t>maintained or enhanced </a:t>
              </a:r>
              <a:r>
                <a:rPr lang="en-US" sz="1600" dirty="0">
                  <a:latin typeface="Arial" panose="020B0604020202020204" pitchFamily="34" charset="0"/>
                  <a:ea typeface="Segoe UI Historic" panose="020B0502040204020203" pitchFamily="34" charset="0"/>
                  <a:cs typeface="Arial" panose="020B0604020202020204" pitchFamily="34" charset="0"/>
                </a:rPr>
                <a:t>on the EAAF.</a:t>
              </a:r>
            </a:p>
          </p:txBody>
        </p:sp>
        <p:sp>
          <p:nvSpPr>
            <p:cNvPr id="6" name="TextBox 5">
              <a:extLst>
                <a:ext uri="{FF2B5EF4-FFF2-40B4-BE49-F238E27FC236}">
                  <a16:creationId xmlns:a16="http://schemas.microsoft.com/office/drawing/2014/main" id="{8537E3D3-C9DF-4351-BC31-2FD5984B6D6A}"/>
                </a:ext>
              </a:extLst>
            </p:cNvPr>
            <p:cNvSpPr txBox="1"/>
            <p:nvPr/>
          </p:nvSpPr>
          <p:spPr>
            <a:xfrm>
              <a:off x="3017859" y="4184620"/>
              <a:ext cx="1102178" cy="377459"/>
            </a:xfrm>
            <a:prstGeom prst="rect">
              <a:avLst/>
            </a:prstGeom>
            <a:noFill/>
          </p:spPr>
          <p:txBody>
            <a:bodyPr wrap="square" rtlCol="0">
              <a:spAutoFit/>
            </a:bodyPr>
            <a:lstStyle/>
            <a:p>
              <a:r>
                <a:rPr lang="en-US" altLang="ko-KR" b="1" dirty="0">
                  <a:solidFill>
                    <a:schemeClr val="accent6">
                      <a:lumMod val="75000"/>
                    </a:schemeClr>
                  </a:solidFill>
                  <a:latin typeface="Arial" panose="020B0604020202020204" pitchFamily="34" charset="0"/>
                  <a:ea typeface="Segoe UI Historic" panose="020B0502040204020203" pitchFamily="34" charset="0"/>
                  <a:cs typeface="Arial" panose="020B0604020202020204" pitchFamily="34" charset="0"/>
                </a:rPr>
                <a:t>GOAL</a:t>
              </a:r>
              <a:endParaRPr lang="ko-KR" altLang="en-US" b="1" dirty="0">
                <a:solidFill>
                  <a:schemeClr val="accent6">
                    <a:lumMod val="75000"/>
                  </a:schemeClr>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7C5289FA-2D12-4E2D-98D3-2BA785175FEC}"/>
              </a:ext>
            </a:extLst>
          </p:cNvPr>
          <p:cNvGrpSpPr/>
          <p:nvPr/>
        </p:nvGrpSpPr>
        <p:grpSpPr>
          <a:xfrm>
            <a:off x="4611349" y="3826822"/>
            <a:ext cx="2224515" cy="2312476"/>
            <a:chOff x="3018015" y="4272428"/>
            <a:chExt cx="1870812" cy="2312476"/>
          </a:xfrm>
        </p:grpSpPr>
        <p:sp>
          <p:nvSpPr>
            <p:cNvPr id="11" name="TextBox 10">
              <a:extLst>
                <a:ext uri="{FF2B5EF4-FFF2-40B4-BE49-F238E27FC236}">
                  <a16:creationId xmlns:a16="http://schemas.microsoft.com/office/drawing/2014/main" id="{EFB0F5E9-3949-4789-8205-4659D7A847B2}"/>
                </a:ext>
              </a:extLst>
            </p:cNvPr>
            <p:cNvSpPr txBox="1"/>
            <p:nvPr/>
          </p:nvSpPr>
          <p:spPr>
            <a:xfrm>
              <a:off x="3021856" y="4799800"/>
              <a:ext cx="1843922" cy="1785104"/>
            </a:xfrm>
            <a:prstGeom prst="rect">
              <a:avLst/>
            </a:prstGeom>
            <a:noFill/>
          </p:spPr>
          <p:txBody>
            <a:bodyPr wrap="square" rtlCol="0">
              <a:spAutoFit/>
            </a:bodyPr>
            <a:lstStyle/>
            <a:p>
              <a:r>
                <a:rPr lang="en-US" sz="1400" dirty="0">
                  <a:latin typeface="Arial" panose="020B0604020202020204" pitchFamily="34" charset="0"/>
                  <a:ea typeface="Segoe UI Historic" panose="020B0502040204020203" pitchFamily="34" charset="0"/>
                  <a:cs typeface="Arial" panose="020B0604020202020204" pitchFamily="34" charset="0"/>
                </a:rPr>
                <a:t>Implemented by consortium led by BLI with an international team including EAAFP, Wetlands International, Paulson Institute, NUS, &amp; others</a:t>
              </a:r>
            </a:p>
            <a:p>
              <a:pPr algn="ctr"/>
              <a:endParaRPr lang="en-US" altLang="ko-KR"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FC1D495-8E7E-486C-BD97-6CCA72D8BA44}"/>
                </a:ext>
              </a:extLst>
            </p:cNvPr>
            <p:cNvSpPr txBox="1"/>
            <p:nvPr/>
          </p:nvSpPr>
          <p:spPr>
            <a:xfrm>
              <a:off x="3018015" y="4272428"/>
              <a:ext cx="1870812" cy="584775"/>
            </a:xfrm>
            <a:prstGeom prst="rect">
              <a:avLst/>
            </a:prstGeom>
            <a:noFill/>
          </p:spPr>
          <p:txBody>
            <a:bodyPr wrap="square" rtlCol="0">
              <a:spAutoFit/>
            </a:bodyPr>
            <a:lstStyle/>
            <a:p>
              <a:r>
                <a:rPr lang="en-US" sz="1600" b="1" dirty="0">
                  <a:solidFill>
                    <a:schemeClr val="accent3">
                      <a:lumMod val="75000"/>
                    </a:schemeClr>
                  </a:solidFill>
                  <a:latin typeface="Arial" panose="020B0604020202020204" pitchFamily="34" charset="0"/>
                  <a:ea typeface="Segoe UI Historic" panose="020B0502040204020203" pitchFamily="34" charset="0"/>
                  <a:cs typeface="Arial" panose="020B0604020202020204" pitchFamily="34" charset="0"/>
                </a:rPr>
                <a:t>Development Stage Delivery </a:t>
              </a:r>
              <a:endParaRPr lang="ko-KR" altLang="en-US" sz="1600" b="1" dirty="0">
                <a:solidFill>
                  <a:schemeClr val="accent3">
                    <a:lumMod val="75000"/>
                  </a:schemeClr>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E0019795-1A4E-4333-9931-C2108CD532D4}"/>
              </a:ext>
            </a:extLst>
          </p:cNvPr>
          <p:cNvGrpSpPr/>
          <p:nvPr/>
        </p:nvGrpSpPr>
        <p:grpSpPr>
          <a:xfrm>
            <a:off x="2367787" y="3831890"/>
            <a:ext cx="2192541" cy="2890689"/>
            <a:chOff x="3014552" y="4283314"/>
            <a:chExt cx="2136204" cy="2890689"/>
          </a:xfrm>
        </p:grpSpPr>
        <p:sp>
          <p:nvSpPr>
            <p:cNvPr id="14" name="TextBox 13">
              <a:extLst>
                <a:ext uri="{FF2B5EF4-FFF2-40B4-BE49-F238E27FC236}">
                  <a16:creationId xmlns:a16="http://schemas.microsoft.com/office/drawing/2014/main" id="{EB8E01B0-5332-449C-A026-77226DE4823C}"/>
                </a:ext>
              </a:extLst>
            </p:cNvPr>
            <p:cNvSpPr txBox="1"/>
            <p:nvPr/>
          </p:nvSpPr>
          <p:spPr>
            <a:xfrm>
              <a:off x="3014552" y="4557902"/>
              <a:ext cx="2003008" cy="2616101"/>
            </a:xfrm>
            <a:prstGeom prst="rect">
              <a:avLst/>
            </a:prstGeom>
            <a:noFill/>
          </p:spPr>
          <p:txBody>
            <a:bodyPr wrap="square" rtlCol="0">
              <a:spAutoFit/>
            </a:bodyPr>
            <a:lstStyle/>
            <a:p>
              <a:r>
                <a:rPr lang="en-US" sz="1200" dirty="0">
                  <a:latin typeface="Arial" panose="020B0604020202020204" pitchFamily="34" charset="0"/>
                  <a:ea typeface="Segoe UI Historic" panose="020B0502040204020203" pitchFamily="34" charset="0"/>
                  <a:cs typeface="Arial" panose="020B0604020202020204" pitchFamily="34" charset="0"/>
                </a:rPr>
                <a:t>Comprising of 2 stages: </a:t>
              </a:r>
            </a:p>
            <a:p>
              <a:endParaRPr lang="en-US" sz="1200" dirty="0">
                <a:latin typeface="Arial" panose="020B0604020202020204" pitchFamily="34" charset="0"/>
                <a:ea typeface="Segoe UI Historic" panose="020B0502040204020203" pitchFamily="34" charset="0"/>
                <a:cs typeface="Arial" panose="020B0604020202020204" pitchFamily="34" charset="0"/>
              </a:endParaRPr>
            </a:p>
            <a:p>
              <a:r>
                <a:rPr lang="en-US" sz="1400" b="1" dirty="0">
                  <a:solidFill>
                    <a:schemeClr val="accent2"/>
                  </a:solidFill>
                  <a:latin typeface="Arial" panose="020B0604020202020204" pitchFamily="34" charset="0"/>
                  <a:ea typeface="Segoe UI Historic" panose="020B0502040204020203" pitchFamily="34" charset="0"/>
                  <a:cs typeface="Arial" panose="020B0604020202020204" pitchFamily="34" charset="0"/>
                </a:rPr>
                <a:t>i) DEVELOPMENT STAGE </a:t>
              </a:r>
              <a:r>
                <a:rPr lang="en-US" sz="1400" dirty="0">
                  <a:latin typeface="Arial" panose="020B0604020202020204" pitchFamily="34" charset="0"/>
                  <a:ea typeface="Segoe UI Historic" panose="020B0502040204020203" pitchFamily="34" charset="0"/>
                  <a:cs typeface="Arial" panose="020B0604020202020204" pitchFamily="34" charset="0"/>
                </a:rPr>
                <a:t>Grant finance </a:t>
              </a:r>
            </a:p>
            <a:p>
              <a:r>
                <a:rPr lang="en-US" sz="1400" dirty="0">
                  <a:latin typeface="Arial" panose="020B0604020202020204" pitchFamily="34" charset="0"/>
                  <a:ea typeface="Segoe UI Historic" panose="020B0502040204020203" pitchFamily="34" charset="0"/>
                  <a:cs typeface="Arial" panose="020B0604020202020204" pitchFamily="34" charset="0"/>
                </a:rPr>
                <a:t>2022 – 2023 (2yrs) </a:t>
              </a:r>
            </a:p>
            <a:p>
              <a:r>
                <a:rPr lang="en-US" sz="1400" b="1" dirty="0">
                  <a:latin typeface="Arial" panose="020B0604020202020204" pitchFamily="34" charset="0"/>
                  <a:ea typeface="Segoe UI Historic" panose="020B0502040204020203" pitchFamily="34" charset="0"/>
                  <a:cs typeface="Arial" panose="020B0604020202020204" pitchFamily="34" charset="0"/>
                </a:rPr>
                <a:t>$1 million secured</a:t>
              </a:r>
              <a:r>
                <a:rPr lang="en-US" sz="1400" dirty="0">
                  <a:latin typeface="Arial" panose="020B0604020202020204" pitchFamily="34" charset="0"/>
                  <a:ea typeface="Segoe UI Historic" panose="020B0502040204020203" pitchFamily="34" charset="0"/>
                  <a:cs typeface="Arial" panose="020B0604020202020204" pitchFamily="34" charset="0"/>
                </a:rPr>
                <a:t> </a:t>
              </a:r>
            </a:p>
            <a:p>
              <a:endParaRPr lang="en-US" sz="1400" dirty="0">
                <a:latin typeface="Arial" panose="020B0604020202020204" pitchFamily="34" charset="0"/>
                <a:ea typeface="Segoe UI Historic" panose="020B0502040204020203" pitchFamily="34" charset="0"/>
                <a:cs typeface="Arial" panose="020B0604020202020204" pitchFamily="34" charset="0"/>
              </a:endParaRPr>
            </a:p>
            <a:p>
              <a:r>
                <a:rPr lang="en-US" sz="1400" b="1" dirty="0">
                  <a:solidFill>
                    <a:schemeClr val="accent2"/>
                  </a:solidFill>
                  <a:latin typeface="Arial" panose="020B0604020202020204" pitchFamily="34" charset="0"/>
                  <a:ea typeface="Segoe UI Historic" panose="020B0502040204020203" pitchFamily="34" charset="0"/>
                  <a:cs typeface="Arial" panose="020B0604020202020204" pitchFamily="34" charset="0"/>
                </a:rPr>
                <a:t>ii) INVESTMENT STAGE</a:t>
              </a:r>
              <a:r>
                <a:rPr lang="en-US" sz="1400" dirty="0">
                  <a:latin typeface="Arial" panose="020B0604020202020204" pitchFamily="34" charset="0"/>
                  <a:ea typeface="Segoe UI Historic" panose="020B0502040204020203" pitchFamily="34" charset="0"/>
                  <a:cs typeface="Arial" panose="020B0604020202020204" pitchFamily="34" charset="0"/>
                </a:rPr>
                <a:t> </a:t>
              </a:r>
            </a:p>
            <a:p>
              <a:r>
                <a:rPr lang="en-US" sz="1400" dirty="0">
                  <a:latin typeface="Arial" panose="020B0604020202020204" pitchFamily="34" charset="0"/>
                  <a:ea typeface="Segoe UI Historic" panose="020B0502040204020203" pitchFamily="34" charset="0"/>
                  <a:cs typeface="Arial" panose="020B0604020202020204" pitchFamily="34" charset="0"/>
                </a:rPr>
                <a:t>Loan / Grant Blend</a:t>
              </a:r>
            </a:p>
            <a:p>
              <a:r>
                <a:rPr lang="en-US" sz="1400" dirty="0">
                  <a:latin typeface="Arial" panose="020B0604020202020204" pitchFamily="34" charset="0"/>
                  <a:ea typeface="Segoe UI Historic" panose="020B0502040204020203" pitchFamily="34" charset="0"/>
                  <a:cs typeface="Arial" panose="020B0604020202020204" pitchFamily="34" charset="0"/>
                </a:rPr>
                <a:t>2023 onwards (10+yrs) </a:t>
              </a:r>
              <a:r>
                <a:rPr lang="en-US" sz="1400" b="1" dirty="0">
                  <a:latin typeface="Arial" panose="020B0604020202020204" pitchFamily="34" charset="0"/>
                  <a:ea typeface="Segoe UI Historic" panose="020B0502040204020203" pitchFamily="34" charset="0"/>
                  <a:cs typeface="Arial" panose="020B0604020202020204" pitchFamily="34" charset="0"/>
                </a:rPr>
                <a:t>$3 billion target</a:t>
              </a:r>
            </a:p>
          </p:txBody>
        </p:sp>
        <p:sp>
          <p:nvSpPr>
            <p:cNvPr id="15" name="TextBox 14">
              <a:extLst>
                <a:ext uri="{FF2B5EF4-FFF2-40B4-BE49-F238E27FC236}">
                  <a16:creationId xmlns:a16="http://schemas.microsoft.com/office/drawing/2014/main" id="{4270EE25-7B07-44B3-9CC5-51B5823548D5}"/>
                </a:ext>
              </a:extLst>
            </p:cNvPr>
            <p:cNvSpPr txBox="1"/>
            <p:nvPr/>
          </p:nvSpPr>
          <p:spPr>
            <a:xfrm>
              <a:off x="3017859" y="4283314"/>
              <a:ext cx="2132897" cy="338554"/>
            </a:xfrm>
            <a:prstGeom prst="rect">
              <a:avLst/>
            </a:prstGeom>
            <a:noFill/>
          </p:spPr>
          <p:txBody>
            <a:bodyPr wrap="square" rtlCol="0">
              <a:spAutoFit/>
            </a:bodyPr>
            <a:lstStyle/>
            <a:p>
              <a:r>
                <a:rPr lang="en-US" altLang="ko-KR" sz="1600" b="1" dirty="0">
                  <a:solidFill>
                    <a:schemeClr val="accent2"/>
                  </a:solidFill>
                  <a:latin typeface="Arial" panose="020B0604020202020204" pitchFamily="34" charset="0"/>
                  <a:ea typeface="Segoe UI Historic" panose="020B0502040204020203" pitchFamily="34" charset="0"/>
                  <a:cs typeface="Arial" panose="020B0604020202020204" pitchFamily="34" charset="0"/>
                </a:rPr>
                <a:t>Delivery Timeframe</a:t>
              </a:r>
              <a:endParaRPr lang="ko-KR" altLang="en-US" sz="1600" b="1" dirty="0">
                <a:solidFill>
                  <a:schemeClr val="accent2"/>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D5C0C395-6EBD-4205-9FC4-565E03956228}"/>
              </a:ext>
            </a:extLst>
          </p:cNvPr>
          <p:cNvGrpSpPr/>
          <p:nvPr/>
        </p:nvGrpSpPr>
        <p:grpSpPr>
          <a:xfrm>
            <a:off x="548352" y="3831890"/>
            <a:ext cx="1980075" cy="1429389"/>
            <a:chOff x="3021856" y="4269697"/>
            <a:chExt cx="2078268" cy="1429389"/>
          </a:xfrm>
        </p:grpSpPr>
        <p:sp>
          <p:nvSpPr>
            <p:cNvPr id="17" name="TextBox 16">
              <a:extLst>
                <a:ext uri="{FF2B5EF4-FFF2-40B4-BE49-F238E27FC236}">
                  <a16:creationId xmlns:a16="http://schemas.microsoft.com/office/drawing/2014/main" id="{C664A218-8AB6-4024-9A0B-1CE21971F41D}"/>
                </a:ext>
              </a:extLst>
            </p:cNvPr>
            <p:cNvSpPr txBox="1"/>
            <p:nvPr/>
          </p:nvSpPr>
          <p:spPr>
            <a:xfrm>
              <a:off x="3021856" y="4560313"/>
              <a:ext cx="2048209" cy="1138773"/>
            </a:xfrm>
            <a:prstGeom prst="rect">
              <a:avLst/>
            </a:prstGeom>
            <a:noFill/>
          </p:spPr>
          <p:txBody>
            <a:bodyPr wrap="square" rtlCol="0">
              <a:spAutoFit/>
            </a:bodyPr>
            <a:lstStyle/>
            <a:p>
              <a:r>
                <a:rPr lang="en-US" sz="1400" dirty="0">
                  <a:latin typeface="Arial" panose="020B0604020202020204" pitchFamily="34" charset="0"/>
                  <a:ea typeface="Segoe UI Historic" panose="020B0502040204020203" pitchFamily="34" charset="0"/>
                  <a:cs typeface="Arial" panose="020B0604020202020204" pitchFamily="34" charset="0"/>
                </a:rPr>
                <a:t>ADB, </a:t>
              </a:r>
            </a:p>
            <a:p>
              <a:r>
                <a:rPr lang="en-US" sz="1400" dirty="0">
                  <a:latin typeface="Arial" panose="020B0604020202020204" pitchFamily="34" charset="0"/>
                  <a:ea typeface="Segoe UI Historic" panose="020B0502040204020203" pitchFamily="34" charset="0"/>
                  <a:cs typeface="Arial" panose="020B0604020202020204" pitchFamily="34" charset="0"/>
                </a:rPr>
                <a:t>EAAFP, </a:t>
              </a:r>
            </a:p>
            <a:p>
              <a:r>
                <a:rPr lang="en-US" sz="1400" dirty="0" err="1">
                  <a:latin typeface="Arial" panose="020B0604020202020204" pitchFamily="34" charset="0"/>
                  <a:ea typeface="Segoe UI Historic" panose="020B0502040204020203" pitchFamily="34" charset="0"/>
                  <a:cs typeface="Arial" panose="020B0604020202020204" pitchFamily="34" charset="0"/>
                </a:rPr>
                <a:t>BirdLife</a:t>
              </a:r>
              <a:r>
                <a:rPr lang="en-US" sz="1400" dirty="0">
                  <a:latin typeface="Arial" panose="020B0604020202020204" pitchFamily="34" charset="0"/>
                  <a:ea typeface="Segoe UI Historic" panose="020B0502040204020203" pitchFamily="34" charset="0"/>
                  <a:cs typeface="Arial" panose="020B0604020202020204" pitchFamily="34" charset="0"/>
                </a:rPr>
                <a:t> International (BLI)</a:t>
              </a:r>
            </a:p>
            <a:p>
              <a:pPr algn="ctr"/>
              <a:r>
                <a:rPr lang="en-US" altLang="ko-KR" sz="1200" dirty="0">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325B1F7A-E8EC-4A5F-A55C-65419CEAECD4}"/>
                </a:ext>
              </a:extLst>
            </p:cNvPr>
            <p:cNvSpPr txBox="1"/>
            <p:nvPr/>
          </p:nvSpPr>
          <p:spPr>
            <a:xfrm>
              <a:off x="3051915" y="4269697"/>
              <a:ext cx="2048209" cy="338554"/>
            </a:xfrm>
            <a:prstGeom prst="rect">
              <a:avLst/>
            </a:prstGeom>
            <a:noFill/>
          </p:spPr>
          <p:txBody>
            <a:bodyPr wrap="square" rtlCol="0">
              <a:spAutoFit/>
            </a:bodyPr>
            <a:lstStyle/>
            <a:p>
              <a:r>
                <a:rPr lang="en-US" altLang="ko-KR" sz="1600" b="1" dirty="0">
                  <a:solidFill>
                    <a:schemeClr val="accent1"/>
                  </a:solidFill>
                  <a:latin typeface="Arial" panose="020B0604020202020204" pitchFamily="34" charset="0"/>
                  <a:ea typeface="Segoe UI Historic" panose="020B0502040204020203" pitchFamily="34" charset="0"/>
                  <a:cs typeface="Arial" panose="020B0604020202020204" pitchFamily="34" charset="0"/>
                </a:rPr>
                <a:t>Partnership</a:t>
              </a:r>
              <a:endParaRPr lang="ko-KR" altLang="en-US" sz="1600" b="1" dirty="0">
                <a:solidFill>
                  <a:schemeClr val="accent1"/>
                </a:solidFill>
                <a:latin typeface="Arial" panose="020B0604020202020204" pitchFamily="34" charset="0"/>
                <a:cs typeface="Arial" panose="020B0604020202020204" pitchFamily="34" charset="0"/>
              </a:endParaRPr>
            </a:p>
          </p:txBody>
        </p:sp>
      </p:grpSp>
      <p:grpSp>
        <p:nvGrpSpPr>
          <p:cNvPr id="20" name="Group 33">
            <a:extLst>
              <a:ext uri="{FF2B5EF4-FFF2-40B4-BE49-F238E27FC236}">
                <a16:creationId xmlns:a16="http://schemas.microsoft.com/office/drawing/2014/main" id="{6DD04B88-1187-4A92-B780-59A2A1D30C9C}"/>
              </a:ext>
            </a:extLst>
          </p:cNvPr>
          <p:cNvGrpSpPr/>
          <p:nvPr/>
        </p:nvGrpSpPr>
        <p:grpSpPr>
          <a:xfrm>
            <a:off x="7029928" y="3815934"/>
            <a:ext cx="1850301" cy="1870702"/>
            <a:chOff x="3017859" y="4283314"/>
            <a:chExt cx="1870812" cy="1870702"/>
          </a:xfrm>
        </p:grpSpPr>
        <p:sp>
          <p:nvSpPr>
            <p:cNvPr id="21" name="TextBox 20">
              <a:extLst>
                <a:ext uri="{FF2B5EF4-FFF2-40B4-BE49-F238E27FC236}">
                  <a16:creationId xmlns:a16="http://schemas.microsoft.com/office/drawing/2014/main" id="{EC74EC39-9F8B-43D4-AA11-79E81BE57346}"/>
                </a:ext>
              </a:extLst>
            </p:cNvPr>
            <p:cNvSpPr txBox="1"/>
            <p:nvPr/>
          </p:nvSpPr>
          <p:spPr>
            <a:xfrm>
              <a:off x="3021856" y="4799799"/>
              <a:ext cx="1843922" cy="1354217"/>
            </a:xfrm>
            <a:prstGeom prst="rect">
              <a:avLst/>
            </a:prstGeom>
            <a:noFill/>
          </p:spPr>
          <p:txBody>
            <a:bodyPr wrap="square" rtlCol="0">
              <a:spAutoFit/>
            </a:bodyPr>
            <a:lstStyle/>
            <a:p>
              <a:r>
                <a:rPr lang="en-US" sz="1400" dirty="0">
                  <a:latin typeface="Arial" panose="020B0604020202020204" pitchFamily="34" charset="0"/>
                  <a:ea typeface="Segoe UI Historic" panose="020B0502040204020203" pitchFamily="34" charset="0"/>
                  <a:cs typeface="Arial" panose="020B0604020202020204" pitchFamily="34" charset="0"/>
                </a:rPr>
                <a:t>Established including WWF, UNEP, ICF, IUCN, WI, USAID, AFD amongst others.</a:t>
              </a:r>
            </a:p>
            <a:p>
              <a:pPr algn="ctr"/>
              <a:endParaRPr lang="en-US" altLang="ko-KR"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EBB252F-4298-4A1B-8716-5B0075B1AF6E}"/>
                </a:ext>
              </a:extLst>
            </p:cNvPr>
            <p:cNvSpPr txBox="1"/>
            <p:nvPr/>
          </p:nvSpPr>
          <p:spPr>
            <a:xfrm>
              <a:off x="3017859" y="4283314"/>
              <a:ext cx="1870812" cy="584775"/>
            </a:xfrm>
            <a:prstGeom prst="rect">
              <a:avLst/>
            </a:prstGeom>
            <a:noFill/>
          </p:spPr>
          <p:txBody>
            <a:bodyPr wrap="square" rtlCol="0">
              <a:spAutoFit/>
            </a:bodyPr>
            <a:lstStyle/>
            <a:p>
              <a:r>
                <a:rPr lang="en-US" sz="1600" b="1" dirty="0">
                  <a:solidFill>
                    <a:srgbClr val="6065CD"/>
                  </a:solidFill>
                  <a:latin typeface="Arial" panose="020B0604020202020204" pitchFamily="34" charset="0"/>
                  <a:ea typeface="Segoe UI Historic" panose="020B0502040204020203" pitchFamily="34" charset="0"/>
                  <a:cs typeface="Arial" panose="020B0604020202020204" pitchFamily="34" charset="0"/>
                </a:rPr>
                <a:t>Stakeholder Group</a:t>
              </a:r>
              <a:endParaRPr lang="ko-KR" altLang="en-US" sz="1600" b="1" dirty="0">
                <a:solidFill>
                  <a:srgbClr val="6065CD"/>
                </a:solidFill>
                <a:latin typeface="Arial" panose="020B0604020202020204" pitchFamily="34" charset="0"/>
                <a:cs typeface="Arial" panose="020B0604020202020204" pitchFamily="34" charset="0"/>
              </a:endParaRPr>
            </a:p>
          </p:txBody>
        </p:sp>
      </p:grpSp>
      <p:sp>
        <p:nvSpPr>
          <p:cNvPr id="33" name="Rectangle 32">
            <a:extLst>
              <a:ext uri="{FF2B5EF4-FFF2-40B4-BE49-F238E27FC236}">
                <a16:creationId xmlns:a16="http://schemas.microsoft.com/office/drawing/2014/main" id="{BC7EFE0E-34DB-92A2-2C37-B7D188CD0B98}"/>
              </a:ext>
            </a:extLst>
          </p:cNvPr>
          <p:cNvSpPr/>
          <p:nvPr/>
        </p:nvSpPr>
        <p:spPr>
          <a:xfrm>
            <a:off x="457547" y="277905"/>
            <a:ext cx="6123792" cy="584775"/>
          </a:xfrm>
          <a:prstGeom prst="rect">
            <a:avLst/>
          </a:prstGeom>
        </p:spPr>
        <p:txBody>
          <a:bodyPr wrap="none" lIns="91440" tIns="45720" rIns="91440" bIns="45720" anchor="t">
            <a:spAutoFit/>
          </a:bodyPr>
          <a:lstStyle/>
          <a:p>
            <a:r>
              <a:rPr lang="en-US" sz="3200" b="1" dirty="0">
                <a:solidFill>
                  <a:srgbClr val="002060"/>
                </a:solidFill>
                <a:latin typeface="Arial" panose="020B0604020202020204" pitchFamily="34" charset="0"/>
                <a:ea typeface="Segoe UI Historic"/>
                <a:cs typeface="Arial" panose="020B0604020202020204" pitchFamily="34" charset="0"/>
              </a:rPr>
              <a:t>The Regional Flyway Initiative</a:t>
            </a:r>
          </a:p>
        </p:txBody>
      </p:sp>
      <p:pic>
        <p:nvPicPr>
          <p:cNvPr id="39" name="Picture 38">
            <a:extLst>
              <a:ext uri="{FF2B5EF4-FFF2-40B4-BE49-F238E27FC236}">
                <a16:creationId xmlns:a16="http://schemas.microsoft.com/office/drawing/2014/main" id="{96FEBCA8-36F2-1F85-20B0-1F6A7B0EEEF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
          <a:stretch/>
        </p:blipFill>
        <p:spPr>
          <a:xfrm>
            <a:off x="8809313" y="1383419"/>
            <a:ext cx="3187797" cy="5256456"/>
          </a:xfrm>
          <a:prstGeom prst="rect">
            <a:avLst/>
          </a:prstGeom>
        </p:spPr>
      </p:pic>
      <p:sp>
        <p:nvSpPr>
          <p:cNvPr id="40" name="TextBox 39">
            <a:extLst>
              <a:ext uri="{FF2B5EF4-FFF2-40B4-BE49-F238E27FC236}">
                <a16:creationId xmlns:a16="http://schemas.microsoft.com/office/drawing/2014/main" id="{13A82E32-E0E6-5A69-3C96-1D11E431C619}"/>
              </a:ext>
            </a:extLst>
          </p:cNvPr>
          <p:cNvSpPr txBox="1"/>
          <p:nvPr/>
        </p:nvSpPr>
        <p:spPr>
          <a:xfrm>
            <a:off x="1121999" y="1099212"/>
            <a:ext cx="6833080" cy="461665"/>
          </a:xfrm>
          <a:prstGeom prst="rect">
            <a:avLst/>
          </a:prstGeom>
          <a:noFill/>
        </p:spPr>
        <p:txBody>
          <a:bodyPr wrap="square" rtlCol="0">
            <a:spAutoFit/>
          </a:bodyPr>
          <a:lstStyle/>
          <a:p>
            <a:pPr algn="ctr"/>
            <a:r>
              <a:rPr lang="en-US" sz="2400" b="1" dirty="0">
                <a:solidFill>
                  <a:schemeClr val="accent1"/>
                </a:solidFill>
                <a:latin typeface="Arial" panose="020B0604020202020204" pitchFamily="34" charset="0"/>
                <a:ea typeface="Segoe UI Historic" panose="020B0502040204020203" pitchFamily="34" charset="0"/>
                <a:cs typeface="Arial" panose="020B0604020202020204" pitchFamily="34" charset="0"/>
              </a:rPr>
              <a:t>RFI Long-term Vision and Delivery Timeframe</a:t>
            </a:r>
          </a:p>
        </p:txBody>
      </p:sp>
      <p:grpSp>
        <p:nvGrpSpPr>
          <p:cNvPr id="2" name="Group 1">
            <a:extLst>
              <a:ext uri="{FF2B5EF4-FFF2-40B4-BE49-F238E27FC236}">
                <a16:creationId xmlns:a16="http://schemas.microsoft.com/office/drawing/2014/main" id="{950B4A02-5A2D-0229-C4E3-1B0114AEB7E9}"/>
              </a:ext>
            </a:extLst>
          </p:cNvPr>
          <p:cNvGrpSpPr/>
          <p:nvPr/>
        </p:nvGrpSpPr>
        <p:grpSpPr>
          <a:xfrm>
            <a:off x="7191922" y="2982536"/>
            <a:ext cx="694944" cy="693414"/>
            <a:chOff x="7045327" y="2795320"/>
            <a:chExt cx="693414" cy="693414"/>
          </a:xfrm>
        </p:grpSpPr>
        <p:sp>
          <p:nvSpPr>
            <p:cNvPr id="19" name="Oval 27">
              <a:extLst>
                <a:ext uri="{FF2B5EF4-FFF2-40B4-BE49-F238E27FC236}">
                  <a16:creationId xmlns:a16="http://schemas.microsoft.com/office/drawing/2014/main" id="{1B77E68D-DEDF-4F2C-8F6E-1503964BFFDB}"/>
                </a:ext>
              </a:extLst>
            </p:cNvPr>
            <p:cNvSpPr/>
            <p:nvPr/>
          </p:nvSpPr>
          <p:spPr>
            <a:xfrm>
              <a:off x="7045327" y="2795320"/>
              <a:ext cx="693414" cy="693414"/>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pic>
          <p:nvPicPr>
            <p:cNvPr id="42" name="Graphic 41" descr="Customer review">
              <a:extLst>
                <a:ext uri="{FF2B5EF4-FFF2-40B4-BE49-F238E27FC236}">
                  <a16:creationId xmlns:a16="http://schemas.microsoft.com/office/drawing/2014/main" id="{3A7263CD-33E5-1CAE-34E5-FDA882E05BA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188679" y="2949553"/>
              <a:ext cx="406710" cy="406710"/>
            </a:xfrm>
            <a:prstGeom prst="rect">
              <a:avLst/>
            </a:prstGeom>
          </p:spPr>
        </p:pic>
      </p:grpSp>
      <p:grpSp>
        <p:nvGrpSpPr>
          <p:cNvPr id="24" name="Group 23">
            <a:extLst>
              <a:ext uri="{FF2B5EF4-FFF2-40B4-BE49-F238E27FC236}">
                <a16:creationId xmlns:a16="http://schemas.microsoft.com/office/drawing/2014/main" id="{DF2CD9C2-B2F5-7B87-9A7B-A77159BC9FEA}"/>
              </a:ext>
            </a:extLst>
          </p:cNvPr>
          <p:cNvGrpSpPr/>
          <p:nvPr/>
        </p:nvGrpSpPr>
        <p:grpSpPr>
          <a:xfrm>
            <a:off x="874466" y="2982536"/>
            <a:ext cx="693414" cy="693414"/>
            <a:chOff x="1037290" y="2838861"/>
            <a:chExt cx="693414" cy="693414"/>
          </a:xfrm>
        </p:grpSpPr>
        <p:sp>
          <p:nvSpPr>
            <p:cNvPr id="9" name="Oval 8">
              <a:extLst>
                <a:ext uri="{FF2B5EF4-FFF2-40B4-BE49-F238E27FC236}">
                  <a16:creationId xmlns:a16="http://schemas.microsoft.com/office/drawing/2014/main" id="{A33B705A-9821-429A-8B44-5AF712A11077}"/>
                </a:ext>
              </a:extLst>
            </p:cNvPr>
            <p:cNvSpPr/>
            <p:nvPr/>
          </p:nvSpPr>
          <p:spPr>
            <a:xfrm>
              <a:off x="1037290" y="2838861"/>
              <a:ext cx="693414" cy="693414"/>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pic>
          <p:nvPicPr>
            <p:cNvPr id="44" name="Graphic 43" descr="Handshake">
              <a:extLst>
                <a:ext uri="{FF2B5EF4-FFF2-40B4-BE49-F238E27FC236}">
                  <a16:creationId xmlns:a16="http://schemas.microsoft.com/office/drawing/2014/main" id="{83107AA2-6415-D62C-8EF1-426ABCD4328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093991" y="2944162"/>
              <a:ext cx="577638" cy="577638"/>
            </a:xfrm>
            <a:prstGeom prst="rect">
              <a:avLst/>
            </a:prstGeom>
          </p:spPr>
        </p:pic>
      </p:grpSp>
      <p:grpSp>
        <p:nvGrpSpPr>
          <p:cNvPr id="23" name="Group 22">
            <a:extLst>
              <a:ext uri="{FF2B5EF4-FFF2-40B4-BE49-F238E27FC236}">
                <a16:creationId xmlns:a16="http://schemas.microsoft.com/office/drawing/2014/main" id="{4ADD307C-555F-2517-079F-F4D4B4A217C1}"/>
              </a:ext>
            </a:extLst>
          </p:cNvPr>
          <p:cNvGrpSpPr/>
          <p:nvPr/>
        </p:nvGrpSpPr>
        <p:grpSpPr>
          <a:xfrm>
            <a:off x="3003444" y="2984759"/>
            <a:ext cx="647931" cy="693414"/>
            <a:chOff x="3021406" y="2815207"/>
            <a:chExt cx="693414" cy="693414"/>
          </a:xfrm>
        </p:grpSpPr>
        <p:sp>
          <p:nvSpPr>
            <p:cNvPr id="8" name="Oval 7">
              <a:extLst>
                <a:ext uri="{FF2B5EF4-FFF2-40B4-BE49-F238E27FC236}">
                  <a16:creationId xmlns:a16="http://schemas.microsoft.com/office/drawing/2014/main" id="{AB6072A5-1141-42BE-B876-57E30EDA65D5}"/>
                </a:ext>
              </a:extLst>
            </p:cNvPr>
            <p:cNvSpPr/>
            <p:nvPr/>
          </p:nvSpPr>
          <p:spPr>
            <a:xfrm>
              <a:off x="3021406" y="2815207"/>
              <a:ext cx="693414" cy="69341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pic>
          <p:nvPicPr>
            <p:cNvPr id="46" name="Graphic 45" descr="Daily calendar">
              <a:extLst>
                <a:ext uri="{FF2B5EF4-FFF2-40B4-BE49-F238E27FC236}">
                  <a16:creationId xmlns:a16="http://schemas.microsoft.com/office/drawing/2014/main" id="{33F36CEF-F213-F7F3-E9BC-D77D9011AED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3134600" y="2932558"/>
              <a:ext cx="462471" cy="462471"/>
            </a:xfrm>
            <a:prstGeom prst="rect">
              <a:avLst/>
            </a:prstGeom>
          </p:spPr>
        </p:pic>
      </p:grpSp>
      <p:grpSp>
        <p:nvGrpSpPr>
          <p:cNvPr id="3" name="Group 2">
            <a:extLst>
              <a:ext uri="{FF2B5EF4-FFF2-40B4-BE49-F238E27FC236}">
                <a16:creationId xmlns:a16="http://schemas.microsoft.com/office/drawing/2014/main" id="{E19C31F9-81D3-6539-4889-DBAF0885664A}"/>
              </a:ext>
            </a:extLst>
          </p:cNvPr>
          <p:cNvGrpSpPr/>
          <p:nvPr/>
        </p:nvGrpSpPr>
        <p:grpSpPr>
          <a:xfrm>
            <a:off x="5195940" y="2984759"/>
            <a:ext cx="693414" cy="693414"/>
            <a:chOff x="5071679" y="2806201"/>
            <a:chExt cx="693414" cy="693414"/>
          </a:xfrm>
        </p:grpSpPr>
        <p:sp>
          <p:nvSpPr>
            <p:cNvPr id="7" name="Oval 6">
              <a:extLst>
                <a:ext uri="{FF2B5EF4-FFF2-40B4-BE49-F238E27FC236}">
                  <a16:creationId xmlns:a16="http://schemas.microsoft.com/office/drawing/2014/main" id="{D2B83BC3-44E9-4972-B4FF-6C161A45EEE0}"/>
                </a:ext>
              </a:extLst>
            </p:cNvPr>
            <p:cNvSpPr/>
            <p:nvPr/>
          </p:nvSpPr>
          <p:spPr>
            <a:xfrm>
              <a:off x="5071679" y="2806201"/>
              <a:ext cx="693414" cy="693414"/>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pic>
          <p:nvPicPr>
            <p:cNvPr id="48" name="Graphic 47" descr="Puzzle pieces">
              <a:extLst>
                <a:ext uri="{FF2B5EF4-FFF2-40B4-BE49-F238E27FC236}">
                  <a16:creationId xmlns:a16="http://schemas.microsoft.com/office/drawing/2014/main" id="{3086634F-134F-F439-CD85-E6B6452EBC1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212472" y="2916300"/>
              <a:ext cx="452694" cy="452694"/>
            </a:xfrm>
            <a:prstGeom prst="rect">
              <a:avLst/>
            </a:prstGeom>
          </p:spPr>
        </p:pic>
      </p:grpSp>
      <p:cxnSp>
        <p:nvCxnSpPr>
          <p:cNvPr id="25" name="Straight Connector 24">
            <a:extLst>
              <a:ext uri="{FF2B5EF4-FFF2-40B4-BE49-F238E27FC236}">
                <a16:creationId xmlns:a16="http://schemas.microsoft.com/office/drawing/2014/main" id="{D1EF959C-1F92-B64A-EE9C-893019421CD0}"/>
              </a:ext>
            </a:extLst>
          </p:cNvPr>
          <p:cNvCxnSpPr/>
          <p:nvPr/>
        </p:nvCxnSpPr>
        <p:spPr>
          <a:xfrm>
            <a:off x="480" y="1046957"/>
            <a:ext cx="1225296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CFD2D78-506F-8D82-A863-11D6E37A3D7B}"/>
              </a:ext>
            </a:extLst>
          </p:cNvPr>
          <p:cNvSpPr txBox="1"/>
          <p:nvPr/>
        </p:nvSpPr>
        <p:spPr>
          <a:xfrm>
            <a:off x="6214415" y="6628432"/>
            <a:ext cx="6039047" cy="246221"/>
          </a:xfrm>
          <a:prstGeom prst="rect">
            <a:avLst/>
          </a:prstGeom>
          <a:noFill/>
        </p:spPr>
        <p:txBody>
          <a:bodyPr wrap="square" rtlCol="0">
            <a:spAutoFit/>
          </a:bodyPr>
          <a:lstStyle/>
          <a:p>
            <a:pPr algn="r"/>
            <a:r>
              <a:rPr lang="en-US" sz="1000" dirty="0">
                <a:solidFill>
                  <a:srgbClr val="002060"/>
                </a:solidFill>
                <a:latin typeface="Arial" panose="020B0604020202020204" pitchFamily="34" charset="0"/>
                <a:cs typeface="Arial" panose="020B0604020202020204" pitchFamily="34" charset="0"/>
              </a:rPr>
              <a:t>REGIONAL FLYWAY INITIATIVE </a:t>
            </a:r>
            <a:r>
              <a:rPr lang="en-US" sz="1000" dirty="0">
                <a:solidFill>
                  <a:schemeClr val="accent6">
                    <a:lumMod val="75000"/>
                  </a:schemeClr>
                </a:solidFill>
                <a:latin typeface="Arial" panose="020B0604020202020204" pitchFamily="34" charset="0"/>
                <a:cs typeface="Arial" panose="020B0604020202020204" pitchFamily="34" charset="0"/>
              </a:rPr>
              <a:t>Building a Business Case for Sustainable Wetlands</a:t>
            </a:r>
          </a:p>
        </p:txBody>
      </p:sp>
      <p:pic>
        <p:nvPicPr>
          <p:cNvPr id="27" name="Picture 36" descr="A picture containing drawing&#10;&#10;Description generated with very high confidence">
            <a:extLst>
              <a:ext uri="{FF2B5EF4-FFF2-40B4-BE49-F238E27FC236}">
                <a16:creationId xmlns:a16="http://schemas.microsoft.com/office/drawing/2014/main" id="{1C239A05-8F54-19B7-BBB6-FE982255772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781882" y="274615"/>
            <a:ext cx="576597" cy="584695"/>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B161AF3B-4825-228F-81B3-B58AF23F980D}"/>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r="50653"/>
          <a:stretch/>
        </p:blipFill>
        <p:spPr>
          <a:xfrm>
            <a:off x="10545060" y="283608"/>
            <a:ext cx="898671" cy="582210"/>
          </a:xfrm>
          <a:prstGeom prst="rect">
            <a:avLst/>
          </a:prstGeom>
        </p:spPr>
      </p:pic>
      <p:pic>
        <p:nvPicPr>
          <p:cNvPr id="30" name="Picture 29" descr="Logo&#10;&#10;Description automatically generated">
            <a:extLst>
              <a:ext uri="{FF2B5EF4-FFF2-40B4-BE49-F238E27FC236}">
                <a16:creationId xmlns:a16="http://schemas.microsoft.com/office/drawing/2014/main" id="{D2D88806-EF68-64E9-46B7-0A386A92EC8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378552" y="246868"/>
            <a:ext cx="685583" cy="640188"/>
          </a:xfrm>
          <a:prstGeom prst="rect">
            <a:avLst/>
          </a:prstGeom>
        </p:spPr>
      </p:pic>
    </p:spTree>
    <p:extLst>
      <p:ext uri="{BB962C8B-B14F-4D97-AF65-F5344CB8AC3E}">
        <p14:creationId xmlns:p14="http://schemas.microsoft.com/office/powerpoint/2010/main" val="288173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DABEF-481B-9B7D-E362-1736EA1F6BA4}"/>
              </a:ext>
            </a:extLst>
          </p:cNvPr>
          <p:cNvSpPr>
            <a:spLocks noGrp="1"/>
          </p:cNvSpPr>
          <p:nvPr>
            <p:ph type="title"/>
          </p:nvPr>
        </p:nvSpPr>
        <p:spPr>
          <a:xfrm>
            <a:off x="838200" y="87148"/>
            <a:ext cx="10515600" cy="1325563"/>
          </a:xfrm>
        </p:spPr>
        <p:txBody>
          <a:bodyPr>
            <a:normAutofit/>
          </a:bodyPr>
          <a:lstStyle/>
          <a:p>
            <a:r>
              <a:rPr lang="en-US" sz="3200" b="1" dirty="0">
                <a:solidFill>
                  <a:schemeClr val="accent1"/>
                </a:solidFill>
                <a:latin typeface="Arial" panose="020B0604020202020204" pitchFamily="34" charset="0"/>
                <a:cs typeface="Arial" panose="020B0604020202020204" pitchFamily="34" charset="0"/>
              </a:rPr>
              <a:t>How Wetlands Support Achievement of the SDGs</a:t>
            </a:r>
            <a:endParaRPr lang="en-US" sz="3200" dirty="0"/>
          </a:p>
        </p:txBody>
      </p:sp>
      <p:pic>
        <p:nvPicPr>
          <p:cNvPr id="4" name="Content Placeholder 4">
            <a:extLst>
              <a:ext uri="{FF2B5EF4-FFF2-40B4-BE49-F238E27FC236}">
                <a16:creationId xmlns:a16="http://schemas.microsoft.com/office/drawing/2014/main" id="{66B15304-CF02-9DCA-44FB-0741A3F6FBA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755647" y="1079210"/>
            <a:ext cx="8061351" cy="5598161"/>
          </a:xfrm>
        </p:spPr>
      </p:pic>
      <p:pic>
        <p:nvPicPr>
          <p:cNvPr id="5" name="Picture 4" descr="Logo&#10;&#10;Description automatically generated">
            <a:extLst>
              <a:ext uri="{FF2B5EF4-FFF2-40B4-BE49-F238E27FC236}">
                <a16:creationId xmlns:a16="http://schemas.microsoft.com/office/drawing/2014/main" id="{1343D18A-BE6E-0DFC-6255-3FEF28692B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24013" y="70176"/>
            <a:ext cx="1045031" cy="975836"/>
          </a:xfrm>
          <a:prstGeom prst="rect">
            <a:avLst/>
          </a:prstGeom>
        </p:spPr>
      </p:pic>
      <p:sp>
        <p:nvSpPr>
          <p:cNvPr id="3" name="TextBox 2">
            <a:extLst>
              <a:ext uri="{FF2B5EF4-FFF2-40B4-BE49-F238E27FC236}">
                <a16:creationId xmlns:a16="http://schemas.microsoft.com/office/drawing/2014/main" id="{7D985870-7704-EDD7-FAD5-473BDD88F9F0}"/>
              </a:ext>
            </a:extLst>
          </p:cNvPr>
          <p:cNvSpPr txBox="1"/>
          <p:nvPr/>
        </p:nvSpPr>
        <p:spPr>
          <a:xfrm>
            <a:off x="9816998" y="6187440"/>
            <a:ext cx="2283561" cy="369332"/>
          </a:xfrm>
          <a:prstGeom prst="rect">
            <a:avLst/>
          </a:prstGeom>
          <a:noFill/>
        </p:spPr>
        <p:txBody>
          <a:bodyPr wrap="square" rtlCol="0">
            <a:spAutoFit/>
          </a:bodyPr>
          <a:lstStyle/>
          <a:p>
            <a:r>
              <a:rPr lang="en-US" sz="1800" dirty="0">
                <a:latin typeface="Franklin Gothic Book" panose="020B0503020102020204" pitchFamily="34" charset="0"/>
              </a:rPr>
              <a:t>© </a:t>
            </a:r>
            <a:r>
              <a:rPr lang="en-AU" dirty="0"/>
              <a:t>Ramsar Secretariat</a:t>
            </a:r>
          </a:p>
        </p:txBody>
      </p:sp>
    </p:spTree>
    <p:extLst>
      <p:ext uri="{BB962C8B-B14F-4D97-AF65-F5344CB8AC3E}">
        <p14:creationId xmlns:p14="http://schemas.microsoft.com/office/powerpoint/2010/main" val="280410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40783F-06CD-4C8F-B4CF-CA259A437E53}"/>
              </a:ext>
            </a:extLst>
          </p:cNvPr>
          <p:cNvSpPr/>
          <p:nvPr/>
        </p:nvSpPr>
        <p:spPr>
          <a:xfrm>
            <a:off x="0" y="0"/>
            <a:ext cx="1799303" cy="103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CAE3EC3C-3507-49B1-A0CB-9DAF50785F92}"/>
              </a:ext>
            </a:extLst>
          </p:cNvPr>
          <p:cNvSpPr txBox="1"/>
          <p:nvPr/>
        </p:nvSpPr>
        <p:spPr>
          <a:xfrm>
            <a:off x="1874640" y="61550"/>
            <a:ext cx="8466161" cy="584775"/>
          </a:xfrm>
          <a:prstGeom prst="rect">
            <a:avLst/>
          </a:prstGeom>
          <a:noFill/>
        </p:spPr>
        <p:txBody>
          <a:bodyPr wrap="square" rtlCol="0">
            <a:spAutoFit/>
          </a:bodyPr>
          <a:lstStyle/>
          <a:p>
            <a:pPr algn="ctr"/>
            <a:r>
              <a:rPr kumimoji="1" lang="en-AU" sz="3200" b="1" dirty="0">
                <a:solidFill>
                  <a:schemeClr val="accent5">
                    <a:lumMod val="75000"/>
                  </a:schemeClr>
                </a:solidFill>
                <a:latin typeface="Arial" panose="020B0604020202020204" pitchFamily="34" charset="0"/>
                <a:ea typeface="맑은 고딕" panose="020B0503020000020004" pitchFamily="34" charset="-127"/>
                <a:cs typeface="Arial" panose="020B0604020202020204" pitchFamily="34" charset="0"/>
              </a:rPr>
              <a:t>Migratory Waterbird Flyways of the World</a:t>
            </a:r>
          </a:p>
        </p:txBody>
      </p:sp>
      <p:pic>
        <p:nvPicPr>
          <p:cNvPr id="2" name="Picture 1" descr="Logo&#10;&#10;Description automatically generated">
            <a:extLst>
              <a:ext uri="{FF2B5EF4-FFF2-40B4-BE49-F238E27FC236}">
                <a16:creationId xmlns:a16="http://schemas.microsoft.com/office/drawing/2014/main" id="{AF850B19-44BA-52AD-25E1-749E20305A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134" y="161601"/>
            <a:ext cx="730410" cy="784810"/>
          </a:xfrm>
          <a:prstGeom prst="rect">
            <a:avLst/>
          </a:prstGeom>
        </p:spPr>
      </p:pic>
      <p:grpSp>
        <p:nvGrpSpPr>
          <p:cNvPr id="3" name="Group 2">
            <a:extLst>
              <a:ext uri="{FF2B5EF4-FFF2-40B4-BE49-F238E27FC236}">
                <a16:creationId xmlns:a16="http://schemas.microsoft.com/office/drawing/2014/main" id="{6B3FB72B-C832-9E39-CDD4-589138739F7E}"/>
              </a:ext>
            </a:extLst>
          </p:cNvPr>
          <p:cNvGrpSpPr/>
          <p:nvPr/>
        </p:nvGrpSpPr>
        <p:grpSpPr>
          <a:xfrm>
            <a:off x="240081" y="1139865"/>
            <a:ext cx="11711837" cy="5532120"/>
            <a:chOff x="512976" y="1989085"/>
            <a:chExt cx="8485862" cy="3845141"/>
          </a:xfrm>
        </p:grpSpPr>
        <p:pic>
          <p:nvPicPr>
            <p:cNvPr id="10" name="Picture 9" descr="flayway_9_total_enlarge">
              <a:extLst>
                <a:ext uri="{FF2B5EF4-FFF2-40B4-BE49-F238E27FC236}">
                  <a16:creationId xmlns:a16="http://schemas.microsoft.com/office/drawing/2014/main" id="{1F20E963-2F61-7E74-9A90-76C7B34342A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004" t="2756" r="1004" b="1772"/>
            <a:stretch/>
          </p:blipFill>
          <p:spPr bwMode="auto">
            <a:xfrm>
              <a:off x="512976" y="1989085"/>
              <a:ext cx="8485862" cy="384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자유형 5">
              <a:extLst>
                <a:ext uri="{FF2B5EF4-FFF2-40B4-BE49-F238E27FC236}">
                  <a16:creationId xmlns:a16="http://schemas.microsoft.com/office/drawing/2014/main" id="{DD4F9085-CC1C-DB3F-CF0C-85D35F791867}"/>
                </a:ext>
              </a:extLst>
            </p:cNvPr>
            <p:cNvSpPr>
              <a:spLocks/>
            </p:cNvSpPr>
            <p:nvPr/>
          </p:nvSpPr>
          <p:spPr bwMode="auto">
            <a:xfrm>
              <a:off x="3003809" y="2133711"/>
              <a:ext cx="3673475" cy="3330575"/>
            </a:xfrm>
            <a:custGeom>
              <a:avLst/>
              <a:gdLst>
                <a:gd name="T0" fmla="*/ 0 w 4012633"/>
                <a:gd name="T1" fmla="*/ 0 h 3626041"/>
                <a:gd name="T2" fmla="*/ 0 w 4012633"/>
                <a:gd name="T3" fmla="*/ 0 h 3626041"/>
                <a:gd name="T4" fmla="*/ 0 w 4012633"/>
                <a:gd name="T5" fmla="*/ 0 h 3626041"/>
                <a:gd name="T6" fmla="*/ 0 w 4012633"/>
                <a:gd name="T7" fmla="*/ 0 h 3626041"/>
                <a:gd name="T8" fmla="*/ 0 w 4012633"/>
                <a:gd name="T9" fmla="*/ 0 h 3626041"/>
                <a:gd name="T10" fmla="*/ 0 w 4012633"/>
                <a:gd name="T11" fmla="*/ 0 h 3626041"/>
                <a:gd name="T12" fmla="*/ 0 w 4012633"/>
                <a:gd name="T13" fmla="*/ 0 h 3626041"/>
                <a:gd name="T14" fmla="*/ 0 w 4012633"/>
                <a:gd name="T15" fmla="*/ 0 h 3626041"/>
                <a:gd name="T16" fmla="*/ 0 w 4012633"/>
                <a:gd name="T17" fmla="*/ 0 h 3626041"/>
                <a:gd name="T18" fmla="*/ 0 w 4012633"/>
                <a:gd name="T19" fmla="*/ 0 h 3626041"/>
                <a:gd name="T20" fmla="*/ 0 w 4012633"/>
                <a:gd name="T21" fmla="*/ 0 h 3626041"/>
                <a:gd name="T22" fmla="*/ 0 w 4012633"/>
                <a:gd name="T23" fmla="*/ 0 h 3626041"/>
                <a:gd name="T24" fmla="*/ 0 w 4012633"/>
                <a:gd name="T25" fmla="*/ 0 h 3626041"/>
                <a:gd name="T26" fmla="*/ 0 w 4012633"/>
                <a:gd name="T27" fmla="*/ 0 h 3626041"/>
                <a:gd name="T28" fmla="*/ 0 w 4012633"/>
                <a:gd name="T29" fmla="*/ 0 h 3626041"/>
                <a:gd name="T30" fmla="*/ 0 w 4012633"/>
                <a:gd name="T31" fmla="*/ 0 h 3626041"/>
                <a:gd name="T32" fmla="*/ 0 w 4012633"/>
                <a:gd name="T33" fmla="*/ 0 h 36260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12633"/>
                <a:gd name="T52" fmla="*/ 0 h 3626041"/>
                <a:gd name="T53" fmla="*/ 4012633 w 4012633"/>
                <a:gd name="T54" fmla="*/ 3626041 h 36260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12633" h="3626041">
                  <a:moveTo>
                    <a:pt x="504324" y="231893"/>
                  </a:moveTo>
                  <a:cubicBezTo>
                    <a:pt x="988677" y="0"/>
                    <a:pt x="2968059" y="230366"/>
                    <a:pt x="3490346" y="317691"/>
                  </a:cubicBezTo>
                  <a:cubicBezTo>
                    <a:pt x="4012633" y="405016"/>
                    <a:pt x="3675344" y="654241"/>
                    <a:pt x="3638049" y="755841"/>
                  </a:cubicBezTo>
                  <a:cubicBezTo>
                    <a:pt x="3489300" y="874593"/>
                    <a:pt x="3499937" y="874904"/>
                    <a:pt x="3266574" y="927291"/>
                  </a:cubicBezTo>
                  <a:cubicBezTo>
                    <a:pt x="3033212" y="979679"/>
                    <a:pt x="2541097" y="931413"/>
                    <a:pt x="2237874" y="1070166"/>
                  </a:cubicBezTo>
                  <a:cubicBezTo>
                    <a:pt x="1934651" y="1208919"/>
                    <a:pt x="1545658" y="1578200"/>
                    <a:pt x="1447238" y="1759810"/>
                  </a:cubicBezTo>
                  <a:cubicBezTo>
                    <a:pt x="1348818" y="1941420"/>
                    <a:pt x="1415590" y="2018402"/>
                    <a:pt x="1647355" y="2159828"/>
                  </a:cubicBezTo>
                  <a:cubicBezTo>
                    <a:pt x="1879120" y="2301254"/>
                    <a:pt x="1737710" y="2191685"/>
                    <a:pt x="1951992" y="2351215"/>
                  </a:cubicBezTo>
                  <a:cubicBezTo>
                    <a:pt x="2056737" y="2472642"/>
                    <a:pt x="2147224" y="2756624"/>
                    <a:pt x="2275826" y="2888389"/>
                  </a:cubicBezTo>
                  <a:cubicBezTo>
                    <a:pt x="2404428" y="3020154"/>
                    <a:pt x="2663253" y="3038444"/>
                    <a:pt x="2723603" y="3141807"/>
                  </a:cubicBezTo>
                  <a:cubicBezTo>
                    <a:pt x="2783953" y="3245170"/>
                    <a:pt x="2763329" y="3428390"/>
                    <a:pt x="2637924" y="3508566"/>
                  </a:cubicBezTo>
                  <a:cubicBezTo>
                    <a:pt x="2512519" y="3588743"/>
                    <a:pt x="2196599" y="3626041"/>
                    <a:pt x="1971174" y="3622866"/>
                  </a:cubicBezTo>
                  <a:cubicBezTo>
                    <a:pt x="1745749" y="3619691"/>
                    <a:pt x="1489375" y="3578426"/>
                    <a:pt x="1285374" y="3489516"/>
                  </a:cubicBezTo>
                  <a:cubicBezTo>
                    <a:pt x="1081373" y="3400606"/>
                    <a:pt x="867816" y="3248955"/>
                    <a:pt x="747166" y="3089407"/>
                  </a:cubicBezTo>
                  <a:cubicBezTo>
                    <a:pt x="626516" y="2929859"/>
                    <a:pt x="439982" y="2606794"/>
                    <a:pt x="389978" y="2260729"/>
                  </a:cubicBezTo>
                  <a:cubicBezTo>
                    <a:pt x="339974" y="1914664"/>
                    <a:pt x="428083" y="1351155"/>
                    <a:pt x="447141" y="1013016"/>
                  </a:cubicBezTo>
                  <a:cubicBezTo>
                    <a:pt x="466199" y="674877"/>
                    <a:pt x="0" y="463042"/>
                    <a:pt x="504324" y="231893"/>
                  </a:cubicBezTo>
                  <a:close/>
                </a:path>
              </a:pathLst>
            </a:custGeom>
            <a:solidFill>
              <a:srgbClr val="0070C0">
                <a:alpha val="38039"/>
              </a:srgbClr>
            </a:solidFill>
            <a:ln w="28575">
              <a:solidFill>
                <a:srgbClr val="FF0000"/>
              </a:solidFill>
              <a:round/>
              <a:headEnd/>
              <a:tailEnd/>
            </a:ln>
          </p:spPr>
          <p:txBody>
            <a:bodyPr anchor="ctr"/>
            <a:lstStyle/>
            <a:p>
              <a:endParaRPr lang="ko-KR" altLang="en-US" dirty="0"/>
            </a:p>
          </p:txBody>
        </p:sp>
      </p:grpSp>
    </p:spTree>
    <p:extLst>
      <p:ext uri="{BB962C8B-B14F-4D97-AF65-F5344CB8AC3E}">
        <p14:creationId xmlns:p14="http://schemas.microsoft.com/office/powerpoint/2010/main" val="2291127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FE8F-AC1B-4ECC-AA03-22A7C2027FB9}"/>
              </a:ext>
            </a:extLst>
          </p:cNvPr>
          <p:cNvSpPr>
            <a:spLocks noGrp="1"/>
          </p:cNvSpPr>
          <p:nvPr>
            <p:ph type="title"/>
          </p:nvPr>
        </p:nvSpPr>
        <p:spPr>
          <a:xfrm>
            <a:off x="959643" y="7433"/>
            <a:ext cx="10272713" cy="1325563"/>
          </a:xfrm>
        </p:spPr>
        <p:txBody>
          <a:bodyPr>
            <a:normAutofit/>
          </a:bodyPr>
          <a:lstStyle/>
          <a:p>
            <a:pPr algn="ctr"/>
            <a:r>
              <a:rPr lang="en-US" sz="2800" b="1" dirty="0">
                <a:latin typeface="Arial" panose="020B0604020202020204" pitchFamily="34" charset="0"/>
                <a:cs typeface="Arial" panose="020B0604020202020204" pitchFamily="34" charset="0"/>
              </a:rPr>
              <a:t>East Asian-Australasian Flyway Partnership (EAAFP) </a:t>
            </a:r>
          </a:p>
        </p:txBody>
      </p:sp>
      <p:sp>
        <p:nvSpPr>
          <p:cNvPr id="3" name="Content Placeholder 2">
            <a:extLst>
              <a:ext uri="{FF2B5EF4-FFF2-40B4-BE49-F238E27FC236}">
                <a16:creationId xmlns:a16="http://schemas.microsoft.com/office/drawing/2014/main" id="{7102BD04-E234-4400-9B04-BA2C5B91E592}"/>
              </a:ext>
            </a:extLst>
          </p:cNvPr>
          <p:cNvSpPr>
            <a:spLocks noGrp="1"/>
          </p:cNvSpPr>
          <p:nvPr>
            <p:ph idx="1"/>
          </p:nvPr>
        </p:nvSpPr>
        <p:spPr>
          <a:xfrm>
            <a:off x="959642" y="1332996"/>
            <a:ext cx="10510998" cy="2913515"/>
          </a:xfrm>
        </p:spPr>
        <p:txBody>
          <a:bodyPr>
            <a:normAutofit/>
          </a:bodyPr>
          <a:lstStyle/>
          <a:p>
            <a:r>
              <a:rPr lang="en-US" dirty="0"/>
              <a:t>2002 – EAAFP adopted in the list of the World Summit on Sustainable Development as a Type II initiative </a:t>
            </a:r>
          </a:p>
          <a:p>
            <a:r>
              <a:rPr lang="en-US" dirty="0"/>
              <a:t>EAAFP is a network of partners within the East Asian-Australasian Flyway (EAAF)</a:t>
            </a:r>
          </a:p>
          <a:p>
            <a:r>
              <a:rPr lang="en-US" dirty="0"/>
              <a:t>Aims:</a:t>
            </a:r>
            <a:r>
              <a:rPr lang="ko-KR" altLang="en-US" dirty="0"/>
              <a:t> </a:t>
            </a:r>
            <a:r>
              <a:rPr lang="en-US" altLang="ko-KR" dirty="0"/>
              <a:t>Conserve migratory waterbirds, </a:t>
            </a:r>
            <a:r>
              <a:rPr lang="en-US" dirty="0"/>
              <a:t>the wetlands they use and the ecosystem services they provide to the local community </a:t>
            </a:r>
          </a:p>
        </p:txBody>
      </p:sp>
      <p:pic>
        <p:nvPicPr>
          <p:cNvPr id="4098" name="Picture 2" descr="Image may contain: one or more people, people standing and outdoor">
            <a:extLst>
              <a:ext uri="{FF2B5EF4-FFF2-40B4-BE49-F238E27FC236}">
                <a16:creationId xmlns:a16="http://schemas.microsoft.com/office/drawing/2014/main" id="{DA8FC3C0-87BA-46F3-8BDF-8B7BADADC9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458494"/>
            <a:ext cx="12192000" cy="27876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7F2E3932-8E1D-4A3D-871E-DE6B323B33A1}"/>
              </a:ext>
            </a:extLst>
          </p:cNvPr>
          <p:cNvCxnSpPr>
            <a:cxnSpLocks/>
          </p:cNvCxnSpPr>
          <p:nvPr/>
        </p:nvCxnSpPr>
        <p:spPr>
          <a:xfrm>
            <a:off x="1440286" y="1121014"/>
            <a:ext cx="902694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그림 452">
            <a:extLst>
              <a:ext uri="{FF2B5EF4-FFF2-40B4-BE49-F238E27FC236}">
                <a16:creationId xmlns:a16="http://schemas.microsoft.com/office/drawing/2014/main" id="{0A2016D8-38C5-08EE-A3A8-FA8F665831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915" y="190313"/>
            <a:ext cx="996694" cy="930701"/>
          </a:xfrm>
          <a:prstGeom prst="rect">
            <a:avLst/>
          </a:prstGeom>
        </p:spPr>
      </p:pic>
    </p:spTree>
    <p:extLst>
      <p:ext uri="{BB962C8B-B14F-4D97-AF65-F5344CB8AC3E}">
        <p14:creationId xmlns:p14="http://schemas.microsoft.com/office/powerpoint/2010/main" val="18687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57;p30" descr="Image result for shorebird flock, Australia">
            <a:extLst>
              <a:ext uri="{FF2B5EF4-FFF2-40B4-BE49-F238E27FC236}">
                <a16:creationId xmlns:a16="http://schemas.microsoft.com/office/drawing/2014/main" id="{18B8715C-B0AA-4606-A10B-C6E7E5F2D408}"/>
              </a:ext>
            </a:extLst>
          </p:cNvPr>
          <p:cNvPicPr preferRelativeResize="0">
            <a:picLocks noGrp="1"/>
          </p:cNvPicPr>
          <p:nvPr>
            <p:ph idx="1"/>
          </p:nvPr>
        </p:nvPicPr>
        <p:blipFill rotWithShape="1">
          <a:blip r:embed="rId3" cstate="email">
            <a:extLst>
              <a:ext uri="{28A0092B-C50C-407E-A947-70E740481C1C}">
                <a14:useLocalDpi xmlns:a14="http://schemas.microsoft.com/office/drawing/2010/main"/>
              </a:ext>
            </a:extLst>
          </a:blip>
          <a:stretch/>
        </p:blipFill>
        <p:spPr>
          <a:xfrm>
            <a:off x="-110837" y="0"/>
            <a:ext cx="12517581" cy="6858000"/>
          </a:xfrm>
          <a:prstGeom prst="rect">
            <a:avLst/>
          </a:prstGeom>
          <a:noFill/>
        </p:spPr>
      </p:pic>
      <p:sp>
        <p:nvSpPr>
          <p:cNvPr id="5" name="Google Shape;158;p30">
            <a:extLst>
              <a:ext uri="{FF2B5EF4-FFF2-40B4-BE49-F238E27FC236}">
                <a16:creationId xmlns:a16="http://schemas.microsoft.com/office/drawing/2014/main" id="{E1C67A6E-CF6C-4A01-A3B3-B44C00E8FBF1}"/>
              </a:ext>
            </a:extLst>
          </p:cNvPr>
          <p:cNvSpPr txBox="1"/>
          <p:nvPr/>
        </p:nvSpPr>
        <p:spPr>
          <a:xfrm>
            <a:off x="1197935" y="1080655"/>
            <a:ext cx="9803218" cy="4592781"/>
          </a:xfrm>
          <a:prstGeom prst="rect">
            <a:avLst/>
          </a:prstGeom>
          <a:solidFill>
            <a:srgbClr val="FFFFFF">
              <a:alpha val="87843"/>
            </a:srgbClr>
          </a:solidFill>
          <a:ln>
            <a:noFill/>
          </a:ln>
        </p:spPr>
        <p:txBody>
          <a:bodyPr spcFirstLastPara="1" wrap="square" lIns="68569" tIns="34275" rIns="68569" bIns="34275" anchor="t" anchorCtr="0">
            <a:noAutofit/>
          </a:bodyPr>
          <a:lstStyle/>
          <a:p>
            <a:pPr algn="ctr">
              <a:spcAft>
                <a:spcPts val="600"/>
              </a:spcAft>
              <a:buClr>
                <a:srgbClr val="000000"/>
              </a:buClr>
              <a:buSzPts val="2200"/>
            </a:pPr>
            <a:endParaRPr lang="en-US" sz="3200" b="1" dirty="0">
              <a:solidFill>
                <a:srgbClr val="336699"/>
              </a:solidFill>
              <a:latin typeface="Calibri"/>
              <a:ea typeface="Calibri"/>
              <a:cs typeface="Calibri"/>
              <a:sym typeface="Calibri"/>
            </a:endParaRPr>
          </a:p>
          <a:p>
            <a:pPr algn="ctr">
              <a:spcAft>
                <a:spcPts val="600"/>
              </a:spcAft>
              <a:buClr>
                <a:srgbClr val="000000"/>
              </a:buClr>
              <a:buSzPts val="2200"/>
            </a:pPr>
            <a:endParaRPr lang="en-US" sz="3200" b="1" dirty="0">
              <a:solidFill>
                <a:srgbClr val="336699"/>
              </a:solidFill>
              <a:latin typeface="Calibri"/>
              <a:ea typeface="Calibri"/>
              <a:cs typeface="Calibri"/>
              <a:sym typeface="Calibri"/>
            </a:endParaRPr>
          </a:p>
          <a:p>
            <a:pPr algn="ctr">
              <a:spcAft>
                <a:spcPts val="600"/>
              </a:spcAft>
              <a:buClr>
                <a:srgbClr val="000000"/>
              </a:buClr>
              <a:buSzPts val="2200"/>
            </a:pPr>
            <a:r>
              <a:rPr lang="en-US" sz="3200" b="1" dirty="0">
                <a:solidFill>
                  <a:srgbClr val="336699"/>
                </a:solidFill>
                <a:latin typeface="Calibri"/>
                <a:ea typeface="Calibri"/>
                <a:cs typeface="Calibri"/>
                <a:sym typeface="Calibri"/>
              </a:rPr>
              <a:t>East Asian – Australasian Flyway Partnership (EAAFP)</a:t>
            </a:r>
            <a:endParaRPr lang="en-US" sz="2400" b="1" dirty="0">
              <a:solidFill>
                <a:schemeClr val="accent5">
                  <a:lumMod val="50000"/>
                </a:schemeClr>
              </a:solidFill>
              <a:latin typeface="Arial"/>
              <a:ea typeface="Arial"/>
              <a:cs typeface="Arial"/>
              <a:sym typeface="Arial"/>
            </a:endParaRPr>
          </a:p>
          <a:p>
            <a:pPr algn="ctr">
              <a:spcAft>
                <a:spcPts val="600"/>
              </a:spcAft>
              <a:buClr>
                <a:srgbClr val="000000"/>
              </a:buClr>
              <a:buSzPts val="2200"/>
            </a:pPr>
            <a:endParaRPr lang="en-US" sz="2400" b="1" dirty="0">
              <a:solidFill>
                <a:schemeClr val="accent5">
                  <a:lumMod val="50000"/>
                </a:schemeClr>
              </a:solidFill>
              <a:latin typeface="Arial"/>
              <a:ea typeface="Arial"/>
              <a:cs typeface="Arial"/>
              <a:sym typeface="Arial"/>
            </a:endParaRPr>
          </a:p>
          <a:p>
            <a:pPr algn="ctr">
              <a:spcAft>
                <a:spcPts val="600"/>
              </a:spcAft>
              <a:buClr>
                <a:srgbClr val="000000"/>
              </a:buClr>
              <a:buSzPts val="2200"/>
            </a:pPr>
            <a:r>
              <a:rPr lang="en-US" sz="2400" dirty="0">
                <a:solidFill>
                  <a:schemeClr val="dk1"/>
                </a:solidFill>
                <a:latin typeface="Calibri"/>
                <a:ea typeface="Calibri"/>
                <a:cs typeface="Calibri"/>
                <a:sym typeface="Calibri"/>
              </a:rPr>
              <a:t>The Partnership provides a flyway-wide framework to promote dialogue, cooperation and collaboration between a range of stakeholders at all levels to </a:t>
            </a:r>
            <a:r>
              <a:rPr lang="en-US" sz="2400" b="1" dirty="0">
                <a:solidFill>
                  <a:schemeClr val="dk1"/>
                </a:solidFill>
                <a:latin typeface="Calibri"/>
                <a:ea typeface="Calibri"/>
                <a:cs typeface="Calibri"/>
                <a:sym typeface="Calibri"/>
              </a:rPr>
              <a:t>conserve migratory waterbirds and their habitats, and livelihood of local communities in the East Asian – Australasian Flyway (EAAF)</a:t>
            </a:r>
            <a:endParaRPr lang="en-US" sz="2400" b="1" dirty="0">
              <a:solidFill>
                <a:srgbClr val="000000"/>
              </a:solidFill>
              <a:latin typeface="Arial"/>
              <a:ea typeface="Arial"/>
              <a:cs typeface="Arial"/>
              <a:sym typeface="Arial"/>
            </a:endParaRPr>
          </a:p>
        </p:txBody>
      </p:sp>
      <p:pic>
        <p:nvPicPr>
          <p:cNvPr id="6" name="Picture 5" descr="Logo&#10;&#10;Description automatically generated">
            <a:extLst>
              <a:ext uri="{FF2B5EF4-FFF2-40B4-BE49-F238E27FC236}">
                <a16:creationId xmlns:a16="http://schemas.microsoft.com/office/drawing/2014/main" id="{AC31FF71-9F77-49B9-AB92-762D8C2687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90145" y="1300825"/>
            <a:ext cx="1115616" cy="1041747"/>
          </a:xfrm>
          <a:prstGeom prst="rect">
            <a:avLst/>
          </a:prstGeom>
        </p:spPr>
      </p:pic>
    </p:spTree>
    <p:extLst>
      <p:ext uri="{BB962C8B-B14F-4D97-AF65-F5344CB8AC3E}">
        <p14:creationId xmlns:p14="http://schemas.microsoft.com/office/powerpoint/2010/main" val="390661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그룹 81">
            <a:extLst>
              <a:ext uri="{FF2B5EF4-FFF2-40B4-BE49-F238E27FC236}">
                <a16:creationId xmlns:a16="http://schemas.microsoft.com/office/drawing/2014/main" id="{D953158E-FFA3-4A9C-995B-159CB4D1422C}"/>
              </a:ext>
            </a:extLst>
          </p:cNvPr>
          <p:cNvGrpSpPr/>
          <p:nvPr/>
        </p:nvGrpSpPr>
        <p:grpSpPr>
          <a:xfrm>
            <a:off x="1525968" y="1446736"/>
            <a:ext cx="9937360" cy="5302608"/>
            <a:chOff x="673145" y="2403158"/>
            <a:chExt cx="22500504" cy="11341820"/>
          </a:xfrm>
        </p:grpSpPr>
        <p:grpSp>
          <p:nvGrpSpPr>
            <p:cNvPr id="83" name="그룹 82">
              <a:extLst>
                <a:ext uri="{FF2B5EF4-FFF2-40B4-BE49-F238E27FC236}">
                  <a16:creationId xmlns:a16="http://schemas.microsoft.com/office/drawing/2014/main" id="{DBC262CE-290B-4A37-92D8-20819DC95CE1}"/>
                </a:ext>
              </a:extLst>
            </p:cNvPr>
            <p:cNvGrpSpPr/>
            <p:nvPr/>
          </p:nvGrpSpPr>
          <p:grpSpPr>
            <a:xfrm>
              <a:off x="673145" y="2403158"/>
              <a:ext cx="22500504" cy="11341820"/>
              <a:chOff x="1389611" y="2469604"/>
              <a:chExt cx="20302850" cy="10382064"/>
            </a:xfrm>
          </p:grpSpPr>
          <p:grpSp>
            <p:nvGrpSpPr>
              <p:cNvPr id="92" name="그룹 91">
                <a:extLst>
                  <a:ext uri="{FF2B5EF4-FFF2-40B4-BE49-F238E27FC236}">
                    <a16:creationId xmlns:a16="http://schemas.microsoft.com/office/drawing/2014/main" id="{E4B6DE83-92E5-4296-8F9D-7507D1D466D9}"/>
                  </a:ext>
                </a:extLst>
              </p:cNvPr>
              <p:cNvGrpSpPr/>
              <p:nvPr/>
            </p:nvGrpSpPr>
            <p:grpSpPr>
              <a:xfrm>
                <a:off x="1389611" y="2814604"/>
                <a:ext cx="11437198" cy="9371139"/>
                <a:chOff x="13067922" y="2381258"/>
                <a:chExt cx="11437198" cy="9371139"/>
              </a:xfrm>
            </p:grpSpPr>
            <p:grpSp>
              <p:nvGrpSpPr>
                <p:cNvPr id="244" name="그룹 243">
                  <a:extLst>
                    <a:ext uri="{FF2B5EF4-FFF2-40B4-BE49-F238E27FC236}">
                      <a16:creationId xmlns:a16="http://schemas.microsoft.com/office/drawing/2014/main" id="{3A970BAB-6BC4-4F1A-8421-1D26115614BB}"/>
                    </a:ext>
                  </a:extLst>
                </p:cNvPr>
                <p:cNvGrpSpPr/>
                <p:nvPr/>
              </p:nvGrpSpPr>
              <p:grpSpPr>
                <a:xfrm>
                  <a:off x="13067922" y="7122982"/>
                  <a:ext cx="667200" cy="930698"/>
                  <a:chOff x="10136820" y="8065723"/>
                  <a:chExt cx="667200" cy="930698"/>
                </a:xfrm>
              </p:grpSpPr>
              <p:sp>
                <p:nvSpPr>
                  <p:cNvPr id="490" name="Freeform 767">
                    <a:extLst>
                      <a:ext uri="{FF2B5EF4-FFF2-40B4-BE49-F238E27FC236}">
                        <a16:creationId xmlns:a16="http://schemas.microsoft.com/office/drawing/2014/main" id="{7BAFB278-26C7-4574-9A08-ADD2408DC81D}"/>
                      </a:ext>
                    </a:extLst>
                  </p:cNvPr>
                  <p:cNvSpPr>
                    <a:spLocks/>
                  </p:cNvSpPr>
                  <p:nvPr/>
                </p:nvSpPr>
                <p:spPr bwMode="auto">
                  <a:xfrm>
                    <a:off x="10136820" y="8065723"/>
                    <a:ext cx="667200" cy="802321"/>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91" name="Freeform 768">
                    <a:extLst>
                      <a:ext uri="{FF2B5EF4-FFF2-40B4-BE49-F238E27FC236}">
                        <a16:creationId xmlns:a16="http://schemas.microsoft.com/office/drawing/2014/main" id="{DF90A390-354E-4CEE-81F3-F33B0D94FFE7}"/>
                      </a:ext>
                    </a:extLst>
                  </p:cNvPr>
                  <p:cNvSpPr>
                    <a:spLocks/>
                  </p:cNvSpPr>
                  <p:nvPr/>
                </p:nvSpPr>
                <p:spPr bwMode="auto">
                  <a:xfrm>
                    <a:off x="10136820" y="8727638"/>
                    <a:ext cx="322227" cy="268783"/>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grpSp>
            <p:grpSp>
              <p:nvGrpSpPr>
                <p:cNvPr id="245" name="그룹 244">
                  <a:extLst>
                    <a:ext uri="{FF2B5EF4-FFF2-40B4-BE49-F238E27FC236}">
                      <a16:creationId xmlns:a16="http://schemas.microsoft.com/office/drawing/2014/main" id="{D6449D79-4A38-4415-89BD-78B90C3C8D22}"/>
                    </a:ext>
                  </a:extLst>
                </p:cNvPr>
                <p:cNvGrpSpPr/>
                <p:nvPr/>
              </p:nvGrpSpPr>
              <p:grpSpPr>
                <a:xfrm>
                  <a:off x="13079300" y="2381258"/>
                  <a:ext cx="11425820" cy="9371139"/>
                  <a:chOff x="10148194" y="3352076"/>
                  <a:chExt cx="11425820" cy="9371139"/>
                </a:xfrm>
              </p:grpSpPr>
              <p:sp>
                <p:nvSpPr>
                  <p:cNvPr id="246" name="Freeform 403">
                    <a:extLst>
                      <a:ext uri="{FF2B5EF4-FFF2-40B4-BE49-F238E27FC236}">
                        <a16:creationId xmlns:a16="http://schemas.microsoft.com/office/drawing/2014/main" id="{60E94EB5-74AF-40AE-8D3D-5F3D0A9CBFBD}"/>
                      </a:ext>
                    </a:extLst>
                  </p:cNvPr>
                  <p:cNvSpPr>
                    <a:spLocks/>
                  </p:cNvSpPr>
                  <p:nvPr/>
                </p:nvSpPr>
                <p:spPr bwMode="auto">
                  <a:xfrm>
                    <a:off x="17229626" y="10364380"/>
                    <a:ext cx="2266967" cy="1793190"/>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47" name="Freeform 404">
                    <a:extLst>
                      <a:ext uri="{FF2B5EF4-FFF2-40B4-BE49-F238E27FC236}">
                        <a16:creationId xmlns:a16="http://schemas.microsoft.com/office/drawing/2014/main" id="{67679646-EED2-49C6-9187-D76F60560690}"/>
                      </a:ext>
                    </a:extLst>
                  </p:cNvPr>
                  <p:cNvSpPr>
                    <a:spLocks/>
                  </p:cNvSpPr>
                  <p:nvPr/>
                </p:nvSpPr>
                <p:spPr bwMode="auto">
                  <a:xfrm>
                    <a:off x="10750950" y="5791137"/>
                    <a:ext cx="443535" cy="710054"/>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48" name="Freeform 406">
                    <a:extLst>
                      <a:ext uri="{FF2B5EF4-FFF2-40B4-BE49-F238E27FC236}">
                        <a16:creationId xmlns:a16="http://schemas.microsoft.com/office/drawing/2014/main" id="{71EF3296-1865-4FC5-AD93-7592FB080BF2}"/>
                      </a:ext>
                    </a:extLst>
                  </p:cNvPr>
                  <p:cNvSpPr>
                    <a:spLocks/>
                  </p:cNvSpPr>
                  <p:nvPr/>
                </p:nvSpPr>
                <p:spPr bwMode="auto">
                  <a:xfrm>
                    <a:off x="13927736" y="3917713"/>
                    <a:ext cx="1000802" cy="730116"/>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49" name="Freeform 407">
                    <a:extLst>
                      <a:ext uri="{FF2B5EF4-FFF2-40B4-BE49-F238E27FC236}">
                        <a16:creationId xmlns:a16="http://schemas.microsoft.com/office/drawing/2014/main" id="{AC488FF5-703C-460D-AA14-832D346AF20D}"/>
                      </a:ext>
                    </a:extLst>
                  </p:cNvPr>
                  <p:cNvSpPr>
                    <a:spLocks/>
                  </p:cNvSpPr>
                  <p:nvPr/>
                </p:nvSpPr>
                <p:spPr bwMode="auto">
                  <a:xfrm>
                    <a:off x="16494189" y="3612831"/>
                    <a:ext cx="356347" cy="188546"/>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50" name="Freeform 408">
                    <a:extLst>
                      <a:ext uri="{FF2B5EF4-FFF2-40B4-BE49-F238E27FC236}">
                        <a16:creationId xmlns:a16="http://schemas.microsoft.com/office/drawing/2014/main" id="{1A5DAB2E-DDB7-4150-BAB8-4641ED96E043}"/>
                      </a:ext>
                    </a:extLst>
                  </p:cNvPr>
                  <p:cNvSpPr>
                    <a:spLocks/>
                  </p:cNvSpPr>
                  <p:nvPr/>
                </p:nvSpPr>
                <p:spPr bwMode="auto">
                  <a:xfrm>
                    <a:off x="16206078" y="3504517"/>
                    <a:ext cx="333602" cy="188546"/>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51" name="Freeform 409">
                    <a:extLst>
                      <a:ext uri="{FF2B5EF4-FFF2-40B4-BE49-F238E27FC236}">
                        <a16:creationId xmlns:a16="http://schemas.microsoft.com/office/drawing/2014/main" id="{AA43EA12-0ECB-4B6C-B3E5-13D767C8E843}"/>
                      </a:ext>
                    </a:extLst>
                  </p:cNvPr>
                  <p:cNvSpPr>
                    <a:spLocks/>
                  </p:cNvSpPr>
                  <p:nvPr/>
                </p:nvSpPr>
                <p:spPr bwMode="auto">
                  <a:xfrm>
                    <a:off x="16107514" y="3516550"/>
                    <a:ext cx="166800" cy="60177"/>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52" name="Freeform 410">
                    <a:extLst>
                      <a:ext uri="{FF2B5EF4-FFF2-40B4-BE49-F238E27FC236}">
                        <a16:creationId xmlns:a16="http://schemas.microsoft.com/office/drawing/2014/main" id="{DA108D19-0ED4-4501-95D9-15BF319E096F}"/>
                      </a:ext>
                    </a:extLst>
                  </p:cNvPr>
                  <p:cNvSpPr>
                    <a:spLocks/>
                  </p:cNvSpPr>
                  <p:nvPr/>
                </p:nvSpPr>
                <p:spPr bwMode="auto">
                  <a:xfrm>
                    <a:off x="16137841" y="3352076"/>
                    <a:ext cx="280525" cy="188546"/>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53" name="Freeform 411">
                    <a:extLst>
                      <a:ext uri="{FF2B5EF4-FFF2-40B4-BE49-F238E27FC236}">
                        <a16:creationId xmlns:a16="http://schemas.microsoft.com/office/drawing/2014/main" id="{3E602000-6E3F-4CA1-94FB-221BAB36074F}"/>
                      </a:ext>
                    </a:extLst>
                  </p:cNvPr>
                  <p:cNvSpPr>
                    <a:spLocks/>
                  </p:cNvSpPr>
                  <p:nvPr/>
                </p:nvSpPr>
                <p:spPr bwMode="auto">
                  <a:xfrm>
                    <a:off x="19094758" y="4094223"/>
                    <a:ext cx="280525" cy="96277"/>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54" name="Freeform 412">
                    <a:extLst>
                      <a:ext uri="{FF2B5EF4-FFF2-40B4-BE49-F238E27FC236}">
                        <a16:creationId xmlns:a16="http://schemas.microsoft.com/office/drawing/2014/main" id="{F019288F-DB61-4E86-BE72-757A699BC6FA}"/>
                      </a:ext>
                    </a:extLst>
                  </p:cNvPr>
                  <p:cNvSpPr>
                    <a:spLocks/>
                  </p:cNvSpPr>
                  <p:nvPr/>
                </p:nvSpPr>
                <p:spPr bwMode="auto">
                  <a:xfrm>
                    <a:off x="18738411" y="4282767"/>
                    <a:ext cx="235037" cy="96277"/>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55" name="Freeform 413">
                    <a:extLst>
                      <a:ext uri="{FF2B5EF4-FFF2-40B4-BE49-F238E27FC236}">
                        <a16:creationId xmlns:a16="http://schemas.microsoft.com/office/drawing/2014/main" id="{343FB13F-E45F-4A94-8429-21DA62B81944}"/>
                      </a:ext>
                    </a:extLst>
                  </p:cNvPr>
                  <p:cNvSpPr>
                    <a:spLocks/>
                  </p:cNvSpPr>
                  <p:nvPr/>
                </p:nvSpPr>
                <p:spPr bwMode="auto">
                  <a:xfrm>
                    <a:off x="18749785" y="4238644"/>
                    <a:ext cx="90981" cy="56163"/>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56" name="Freeform 414">
                    <a:extLst>
                      <a:ext uri="{FF2B5EF4-FFF2-40B4-BE49-F238E27FC236}">
                        <a16:creationId xmlns:a16="http://schemas.microsoft.com/office/drawing/2014/main" id="{5F24A029-6ACB-46D2-89B0-0FB577DCF918}"/>
                      </a:ext>
                    </a:extLst>
                  </p:cNvPr>
                  <p:cNvSpPr>
                    <a:spLocks/>
                  </p:cNvSpPr>
                  <p:nvPr/>
                </p:nvSpPr>
                <p:spPr bwMode="auto">
                  <a:xfrm>
                    <a:off x="18507163" y="4070154"/>
                    <a:ext cx="34118" cy="60177"/>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57" name="Freeform 415">
                    <a:extLst>
                      <a:ext uri="{FF2B5EF4-FFF2-40B4-BE49-F238E27FC236}">
                        <a16:creationId xmlns:a16="http://schemas.microsoft.com/office/drawing/2014/main" id="{9E44A3F9-2A02-4265-A773-0E0D1756BC68}"/>
                      </a:ext>
                    </a:extLst>
                  </p:cNvPr>
                  <p:cNvSpPr>
                    <a:spLocks/>
                  </p:cNvSpPr>
                  <p:nvPr/>
                </p:nvSpPr>
                <p:spPr bwMode="auto">
                  <a:xfrm>
                    <a:off x="18507163" y="4246664"/>
                    <a:ext cx="45491" cy="60177"/>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58" name="Freeform 416">
                    <a:extLst>
                      <a:ext uri="{FF2B5EF4-FFF2-40B4-BE49-F238E27FC236}">
                        <a16:creationId xmlns:a16="http://schemas.microsoft.com/office/drawing/2014/main" id="{37CA2418-E9C4-4441-87B2-ECBD08AF83C4}"/>
                      </a:ext>
                    </a:extLst>
                  </p:cNvPr>
                  <p:cNvSpPr>
                    <a:spLocks/>
                  </p:cNvSpPr>
                  <p:nvPr/>
                </p:nvSpPr>
                <p:spPr bwMode="auto">
                  <a:xfrm>
                    <a:off x="18582983" y="4026027"/>
                    <a:ext cx="470074" cy="188546"/>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59" name="Freeform 417">
                    <a:extLst>
                      <a:ext uri="{FF2B5EF4-FFF2-40B4-BE49-F238E27FC236}">
                        <a16:creationId xmlns:a16="http://schemas.microsoft.com/office/drawing/2014/main" id="{1A24FF7A-734D-49BC-8AB8-56C50527D861}"/>
                      </a:ext>
                    </a:extLst>
                  </p:cNvPr>
                  <p:cNvSpPr>
                    <a:spLocks/>
                  </p:cNvSpPr>
                  <p:nvPr/>
                </p:nvSpPr>
                <p:spPr bwMode="auto">
                  <a:xfrm>
                    <a:off x="18852140" y="4082190"/>
                    <a:ext cx="87191" cy="96277"/>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60" name="Freeform 418">
                    <a:extLst>
                      <a:ext uri="{FF2B5EF4-FFF2-40B4-BE49-F238E27FC236}">
                        <a16:creationId xmlns:a16="http://schemas.microsoft.com/office/drawing/2014/main" id="{33E18B5C-B573-4FF1-A541-D279F251830E}"/>
                      </a:ext>
                    </a:extLst>
                  </p:cNvPr>
                  <p:cNvSpPr>
                    <a:spLocks/>
                  </p:cNvSpPr>
                  <p:nvPr/>
                </p:nvSpPr>
                <p:spPr bwMode="auto">
                  <a:xfrm>
                    <a:off x="20307851" y="4720034"/>
                    <a:ext cx="121307" cy="72207"/>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61" name="Freeform 419">
                    <a:extLst>
                      <a:ext uri="{FF2B5EF4-FFF2-40B4-BE49-F238E27FC236}">
                        <a16:creationId xmlns:a16="http://schemas.microsoft.com/office/drawing/2014/main" id="{217D6E34-B643-43EC-94F7-6BEE7737A0E5}"/>
                      </a:ext>
                    </a:extLst>
                  </p:cNvPr>
                  <p:cNvSpPr>
                    <a:spLocks/>
                  </p:cNvSpPr>
                  <p:nvPr/>
                </p:nvSpPr>
                <p:spPr bwMode="auto">
                  <a:xfrm>
                    <a:off x="20072811" y="5755034"/>
                    <a:ext cx="68234" cy="60177"/>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62" name="Freeform 420">
                    <a:extLst>
                      <a:ext uri="{FF2B5EF4-FFF2-40B4-BE49-F238E27FC236}">
                        <a16:creationId xmlns:a16="http://schemas.microsoft.com/office/drawing/2014/main" id="{08C4932E-E0E5-4174-A5F2-825FE913C3A4}"/>
                      </a:ext>
                    </a:extLst>
                  </p:cNvPr>
                  <p:cNvSpPr>
                    <a:spLocks/>
                  </p:cNvSpPr>
                  <p:nvPr/>
                </p:nvSpPr>
                <p:spPr bwMode="auto">
                  <a:xfrm>
                    <a:off x="18594354" y="6100034"/>
                    <a:ext cx="56863" cy="32092"/>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63" name="Freeform 421">
                    <a:extLst>
                      <a:ext uri="{FF2B5EF4-FFF2-40B4-BE49-F238E27FC236}">
                        <a16:creationId xmlns:a16="http://schemas.microsoft.com/office/drawing/2014/main" id="{1D35FA96-84F3-4859-AF64-03FB445EF3C5}"/>
                      </a:ext>
                    </a:extLst>
                  </p:cNvPr>
                  <p:cNvSpPr>
                    <a:spLocks/>
                  </p:cNvSpPr>
                  <p:nvPr/>
                </p:nvSpPr>
                <p:spPr bwMode="auto">
                  <a:xfrm>
                    <a:off x="19595156" y="6453054"/>
                    <a:ext cx="56863" cy="56163"/>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64" name="Freeform 422">
                    <a:extLst>
                      <a:ext uri="{FF2B5EF4-FFF2-40B4-BE49-F238E27FC236}">
                        <a16:creationId xmlns:a16="http://schemas.microsoft.com/office/drawing/2014/main" id="{ED8E562E-B31E-4378-A5BE-D8BFD424BFAA}"/>
                      </a:ext>
                    </a:extLst>
                  </p:cNvPr>
                  <p:cNvSpPr>
                    <a:spLocks/>
                  </p:cNvSpPr>
                  <p:nvPr/>
                </p:nvSpPr>
                <p:spPr bwMode="auto">
                  <a:xfrm>
                    <a:off x="19561039" y="6545320"/>
                    <a:ext cx="22746" cy="12034"/>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65" name="Freeform 423">
                    <a:extLst>
                      <a:ext uri="{FF2B5EF4-FFF2-40B4-BE49-F238E27FC236}">
                        <a16:creationId xmlns:a16="http://schemas.microsoft.com/office/drawing/2014/main" id="{E314E433-1A96-4AF1-A21E-12E0EF4E905B}"/>
                      </a:ext>
                    </a:extLst>
                  </p:cNvPr>
                  <p:cNvSpPr>
                    <a:spLocks/>
                  </p:cNvSpPr>
                  <p:nvPr/>
                </p:nvSpPr>
                <p:spPr bwMode="auto">
                  <a:xfrm>
                    <a:off x="19405613" y="6733867"/>
                    <a:ext cx="34118" cy="12034"/>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66" name="Freeform 424">
                    <a:extLst>
                      <a:ext uri="{FF2B5EF4-FFF2-40B4-BE49-F238E27FC236}">
                        <a16:creationId xmlns:a16="http://schemas.microsoft.com/office/drawing/2014/main" id="{1A81BEEE-6520-49E1-B891-2DA39C2C2C22}"/>
                      </a:ext>
                    </a:extLst>
                  </p:cNvPr>
                  <p:cNvSpPr>
                    <a:spLocks/>
                  </p:cNvSpPr>
                  <p:nvPr/>
                </p:nvSpPr>
                <p:spPr bwMode="auto">
                  <a:xfrm>
                    <a:off x="19272929" y="6794041"/>
                    <a:ext cx="79609" cy="48140"/>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67" name="Freeform 425">
                    <a:extLst>
                      <a:ext uri="{FF2B5EF4-FFF2-40B4-BE49-F238E27FC236}">
                        <a16:creationId xmlns:a16="http://schemas.microsoft.com/office/drawing/2014/main" id="{2BE1B455-1970-49E6-9DF3-04679688FD7D}"/>
                      </a:ext>
                    </a:extLst>
                  </p:cNvPr>
                  <p:cNvSpPr>
                    <a:spLocks/>
                  </p:cNvSpPr>
                  <p:nvPr/>
                </p:nvSpPr>
                <p:spPr bwMode="auto">
                  <a:xfrm>
                    <a:off x="19185738" y="6842181"/>
                    <a:ext cx="64444" cy="44129"/>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68" name="Freeform 426">
                    <a:extLst>
                      <a:ext uri="{FF2B5EF4-FFF2-40B4-BE49-F238E27FC236}">
                        <a16:creationId xmlns:a16="http://schemas.microsoft.com/office/drawing/2014/main" id="{8CEE1FEB-7385-4417-854E-28F2675F0883}"/>
                      </a:ext>
                    </a:extLst>
                  </p:cNvPr>
                  <p:cNvSpPr>
                    <a:spLocks/>
                  </p:cNvSpPr>
                  <p:nvPr/>
                </p:nvSpPr>
                <p:spPr bwMode="auto">
                  <a:xfrm>
                    <a:off x="19128876" y="6878284"/>
                    <a:ext cx="56863" cy="56163"/>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69" name="Freeform 427">
                    <a:extLst>
                      <a:ext uri="{FF2B5EF4-FFF2-40B4-BE49-F238E27FC236}">
                        <a16:creationId xmlns:a16="http://schemas.microsoft.com/office/drawing/2014/main" id="{30495623-3D20-4C68-B403-D3CEE28F5479}"/>
                      </a:ext>
                    </a:extLst>
                  </p:cNvPr>
                  <p:cNvSpPr>
                    <a:spLocks/>
                  </p:cNvSpPr>
                  <p:nvPr/>
                </p:nvSpPr>
                <p:spPr bwMode="auto">
                  <a:xfrm>
                    <a:off x="19117501" y="6958517"/>
                    <a:ext cx="11371" cy="12034"/>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70" name="Freeform 428">
                    <a:extLst>
                      <a:ext uri="{FF2B5EF4-FFF2-40B4-BE49-F238E27FC236}">
                        <a16:creationId xmlns:a16="http://schemas.microsoft.com/office/drawing/2014/main" id="{082AEB7A-5899-4133-81A8-E7820CE362E0}"/>
                      </a:ext>
                    </a:extLst>
                  </p:cNvPr>
                  <p:cNvSpPr>
                    <a:spLocks/>
                  </p:cNvSpPr>
                  <p:nvPr/>
                </p:nvSpPr>
                <p:spPr bwMode="auto">
                  <a:xfrm>
                    <a:off x="19060638" y="6910377"/>
                    <a:ext cx="56863" cy="48140"/>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71" name="Freeform 429">
                    <a:extLst>
                      <a:ext uri="{FF2B5EF4-FFF2-40B4-BE49-F238E27FC236}">
                        <a16:creationId xmlns:a16="http://schemas.microsoft.com/office/drawing/2014/main" id="{D1FB31B8-A51D-450E-89A1-2D7F30D141DD}"/>
                      </a:ext>
                    </a:extLst>
                  </p:cNvPr>
                  <p:cNvSpPr>
                    <a:spLocks/>
                  </p:cNvSpPr>
                  <p:nvPr/>
                </p:nvSpPr>
                <p:spPr bwMode="auto">
                  <a:xfrm>
                    <a:off x="18651217" y="7347644"/>
                    <a:ext cx="22746" cy="36103"/>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grpSp>
                <p:nvGrpSpPr>
                  <p:cNvPr id="272" name="Group 125">
                    <a:extLst>
                      <a:ext uri="{FF2B5EF4-FFF2-40B4-BE49-F238E27FC236}">
                        <a16:creationId xmlns:a16="http://schemas.microsoft.com/office/drawing/2014/main" id="{9487870E-CD7E-4B2E-8A6F-6B64BCD2CF82}"/>
                      </a:ext>
                    </a:extLst>
                  </p:cNvPr>
                  <p:cNvGrpSpPr/>
                  <p:nvPr/>
                </p:nvGrpSpPr>
                <p:grpSpPr>
                  <a:xfrm>
                    <a:off x="18241803" y="6842181"/>
                    <a:ext cx="830206" cy="834416"/>
                    <a:chOff x="5961121" y="2686387"/>
                    <a:chExt cx="288233" cy="273757"/>
                  </a:xfrm>
                  <a:solidFill>
                    <a:srgbClr val="888789"/>
                  </a:solidFill>
                </p:grpSpPr>
                <p:sp>
                  <p:nvSpPr>
                    <p:cNvPr id="488" name="Freeform 430">
                      <a:extLst>
                        <a:ext uri="{FF2B5EF4-FFF2-40B4-BE49-F238E27FC236}">
                          <a16:creationId xmlns:a16="http://schemas.microsoft.com/office/drawing/2014/main" id="{07576731-BBB9-4342-B580-31B35BCD783A}"/>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89" name="Freeform 431">
                      <a:extLst>
                        <a:ext uri="{FF2B5EF4-FFF2-40B4-BE49-F238E27FC236}">
                          <a16:creationId xmlns:a16="http://schemas.microsoft.com/office/drawing/2014/main" id="{A88DC292-ABA3-4644-BF34-D3EA9DE24CD9}"/>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grpSp>
              <p:sp>
                <p:nvSpPr>
                  <p:cNvPr id="273" name="Freeform 432">
                    <a:extLst>
                      <a:ext uri="{FF2B5EF4-FFF2-40B4-BE49-F238E27FC236}">
                        <a16:creationId xmlns:a16="http://schemas.microsoft.com/office/drawing/2014/main" id="{69360D38-1E6C-45C3-9E3B-910D52DFCB52}"/>
                      </a:ext>
                    </a:extLst>
                  </p:cNvPr>
                  <p:cNvSpPr>
                    <a:spLocks/>
                  </p:cNvSpPr>
                  <p:nvPr/>
                </p:nvSpPr>
                <p:spPr bwMode="auto">
                  <a:xfrm>
                    <a:off x="18450298" y="7608398"/>
                    <a:ext cx="22746" cy="32092"/>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74" name="Freeform 433">
                    <a:extLst>
                      <a:ext uri="{FF2B5EF4-FFF2-40B4-BE49-F238E27FC236}">
                        <a16:creationId xmlns:a16="http://schemas.microsoft.com/office/drawing/2014/main" id="{477CCEEF-ACCC-4744-B81D-E309E7CA12A0}"/>
                      </a:ext>
                    </a:extLst>
                  </p:cNvPr>
                  <p:cNvSpPr>
                    <a:spLocks/>
                  </p:cNvSpPr>
                  <p:nvPr/>
                </p:nvSpPr>
                <p:spPr bwMode="auto">
                  <a:xfrm>
                    <a:off x="18317616" y="7608398"/>
                    <a:ext cx="144053" cy="116336"/>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75" name="Freeform 434">
                    <a:extLst>
                      <a:ext uri="{FF2B5EF4-FFF2-40B4-BE49-F238E27FC236}">
                        <a16:creationId xmlns:a16="http://schemas.microsoft.com/office/drawing/2014/main" id="{B1E67F49-778C-456D-9111-04842FA0D152}"/>
                      </a:ext>
                    </a:extLst>
                  </p:cNvPr>
                  <p:cNvSpPr>
                    <a:spLocks/>
                  </p:cNvSpPr>
                  <p:nvPr/>
                </p:nvSpPr>
                <p:spPr bwMode="auto">
                  <a:xfrm>
                    <a:off x="18173562" y="7652527"/>
                    <a:ext cx="121307" cy="188546"/>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76" name="Freeform 435">
                    <a:extLst>
                      <a:ext uri="{FF2B5EF4-FFF2-40B4-BE49-F238E27FC236}">
                        <a16:creationId xmlns:a16="http://schemas.microsoft.com/office/drawing/2014/main" id="{9759AFC4-40C7-4E43-B38F-6B24E6D55493}"/>
                      </a:ext>
                    </a:extLst>
                  </p:cNvPr>
                  <p:cNvSpPr>
                    <a:spLocks/>
                  </p:cNvSpPr>
                  <p:nvPr/>
                </p:nvSpPr>
                <p:spPr bwMode="auto">
                  <a:xfrm>
                    <a:off x="18052255" y="8113867"/>
                    <a:ext cx="41701" cy="36103"/>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77" name="Freeform 436">
                    <a:extLst>
                      <a:ext uri="{FF2B5EF4-FFF2-40B4-BE49-F238E27FC236}">
                        <a16:creationId xmlns:a16="http://schemas.microsoft.com/office/drawing/2014/main" id="{333AB9B9-285D-49A0-BCB8-68D913165E1A}"/>
                      </a:ext>
                    </a:extLst>
                  </p:cNvPr>
                  <p:cNvSpPr>
                    <a:spLocks/>
                  </p:cNvSpPr>
                  <p:nvPr/>
                </p:nvSpPr>
                <p:spPr bwMode="auto">
                  <a:xfrm>
                    <a:off x="18150817" y="7997528"/>
                    <a:ext cx="22746" cy="2005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78" name="Freeform 437">
                    <a:extLst>
                      <a:ext uri="{FF2B5EF4-FFF2-40B4-BE49-F238E27FC236}">
                        <a16:creationId xmlns:a16="http://schemas.microsoft.com/office/drawing/2014/main" id="{3A18B94B-89D1-4EEC-96E4-1D266F0E5DF9}"/>
                      </a:ext>
                    </a:extLst>
                  </p:cNvPr>
                  <p:cNvSpPr>
                    <a:spLocks/>
                  </p:cNvSpPr>
                  <p:nvPr/>
                </p:nvSpPr>
                <p:spPr bwMode="auto">
                  <a:xfrm>
                    <a:off x="17851335" y="8242237"/>
                    <a:ext cx="22746" cy="1203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79" name="Freeform 438">
                    <a:extLst>
                      <a:ext uri="{FF2B5EF4-FFF2-40B4-BE49-F238E27FC236}">
                        <a16:creationId xmlns:a16="http://schemas.microsoft.com/office/drawing/2014/main" id="{CC7E3087-CD2A-4094-AD60-040BAF2BE547}"/>
                      </a:ext>
                    </a:extLst>
                  </p:cNvPr>
                  <p:cNvSpPr>
                    <a:spLocks/>
                  </p:cNvSpPr>
                  <p:nvPr/>
                </p:nvSpPr>
                <p:spPr bwMode="auto">
                  <a:xfrm>
                    <a:off x="17639047" y="8198108"/>
                    <a:ext cx="132682" cy="196570"/>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80" name="Freeform 439">
                    <a:extLst>
                      <a:ext uri="{FF2B5EF4-FFF2-40B4-BE49-F238E27FC236}">
                        <a16:creationId xmlns:a16="http://schemas.microsoft.com/office/drawing/2014/main" id="{01E7CFA6-53BF-4E1D-A608-ADBC234F143E}"/>
                      </a:ext>
                    </a:extLst>
                  </p:cNvPr>
                  <p:cNvSpPr>
                    <a:spLocks/>
                  </p:cNvSpPr>
                  <p:nvPr/>
                </p:nvSpPr>
                <p:spPr bwMode="auto">
                  <a:xfrm>
                    <a:off x="16983218" y="8527061"/>
                    <a:ext cx="155428" cy="116336"/>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81" name="Freeform 440">
                    <a:extLst>
                      <a:ext uri="{FF2B5EF4-FFF2-40B4-BE49-F238E27FC236}">
                        <a16:creationId xmlns:a16="http://schemas.microsoft.com/office/drawing/2014/main" id="{288D86AC-7A6B-40F2-9E99-5A224F39CA6C}"/>
                      </a:ext>
                    </a:extLst>
                  </p:cNvPr>
                  <p:cNvSpPr>
                    <a:spLocks/>
                  </p:cNvSpPr>
                  <p:nvPr/>
                </p:nvSpPr>
                <p:spPr bwMode="auto">
                  <a:xfrm>
                    <a:off x="17616301" y="8607293"/>
                    <a:ext cx="223663" cy="332964"/>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82" name="Freeform 441">
                    <a:extLst>
                      <a:ext uri="{FF2B5EF4-FFF2-40B4-BE49-F238E27FC236}">
                        <a16:creationId xmlns:a16="http://schemas.microsoft.com/office/drawing/2014/main" id="{5F765E8D-2305-484A-BA48-19B6CF81741D}"/>
                      </a:ext>
                    </a:extLst>
                  </p:cNvPr>
                  <p:cNvSpPr>
                    <a:spLocks/>
                  </p:cNvSpPr>
                  <p:nvPr/>
                </p:nvSpPr>
                <p:spPr bwMode="auto">
                  <a:xfrm>
                    <a:off x="17805846" y="8892117"/>
                    <a:ext cx="68234" cy="92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83" name="Freeform 442">
                    <a:extLst>
                      <a:ext uri="{FF2B5EF4-FFF2-40B4-BE49-F238E27FC236}">
                        <a16:creationId xmlns:a16="http://schemas.microsoft.com/office/drawing/2014/main" id="{D15F4C72-4754-4DC5-8096-770A16F49A7A}"/>
                      </a:ext>
                    </a:extLst>
                  </p:cNvPr>
                  <p:cNvSpPr>
                    <a:spLocks/>
                  </p:cNvSpPr>
                  <p:nvPr/>
                </p:nvSpPr>
                <p:spPr bwMode="auto">
                  <a:xfrm>
                    <a:off x="17851335" y="8972350"/>
                    <a:ext cx="109936" cy="156454"/>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84" name="Freeform 443">
                    <a:extLst>
                      <a:ext uri="{FF2B5EF4-FFF2-40B4-BE49-F238E27FC236}">
                        <a16:creationId xmlns:a16="http://schemas.microsoft.com/office/drawing/2014/main" id="{28C11388-C445-4388-BE87-57E9A885A8FF}"/>
                      </a:ext>
                    </a:extLst>
                  </p:cNvPr>
                  <p:cNvSpPr>
                    <a:spLocks/>
                  </p:cNvSpPr>
                  <p:nvPr/>
                </p:nvSpPr>
                <p:spPr bwMode="auto">
                  <a:xfrm>
                    <a:off x="17650415" y="8904154"/>
                    <a:ext cx="68234" cy="92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85" name="Freeform 444">
                    <a:extLst>
                      <a:ext uri="{FF2B5EF4-FFF2-40B4-BE49-F238E27FC236}">
                        <a16:creationId xmlns:a16="http://schemas.microsoft.com/office/drawing/2014/main" id="{A091354A-72D0-4E45-8343-941AB5936BF4}"/>
                      </a:ext>
                    </a:extLst>
                  </p:cNvPr>
                  <p:cNvSpPr>
                    <a:spLocks/>
                  </p:cNvSpPr>
                  <p:nvPr/>
                </p:nvSpPr>
                <p:spPr bwMode="auto">
                  <a:xfrm>
                    <a:off x="17730028" y="8996420"/>
                    <a:ext cx="98564" cy="120348"/>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86" name="Freeform 445">
                    <a:extLst>
                      <a:ext uri="{FF2B5EF4-FFF2-40B4-BE49-F238E27FC236}">
                        <a16:creationId xmlns:a16="http://schemas.microsoft.com/office/drawing/2014/main" id="{CFB4E367-C1F8-4644-BEA0-2D155E77BA11}"/>
                      </a:ext>
                    </a:extLst>
                  </p:cNvPr>
                  <p:cNvSpPr>
                    <a:spLocks/>
                  </p:cNvSpPr>
                  <p:nvPr/>
                </p:nvSpPr>
                <p:spPr bwMode="auto">
                  <a:xfrm>
                    <a:off x="17752773" y="9068627"/>
                    <a:ext cx="75819" cy="128370"/>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87" name="Freeform 446">
                    <a:extLst>
                      <a:ext uri="{FF2B5EF4-FFF2-40B4-BE49-F238E27FC236}">
                        <a16:creationId xmlns:a16="http://schemas.microsoft.com/office/drawing/2014/main" id="{5115B8FF-6A80-42B1-846D-1B04433659D9}"/>
                      </a:ext>
                    </a:extLst>
                  </p:cNvPr>
                  <p:cNvSpPr>
                    <a:spLocks/>
                  </p:cNvSpPr>
                  <p:nvPr/>
                </p:nvSpPr>
                <p:spPr bwMode="auto">
                  <a:xfrm>
                    <a:off x="17817215" y="9056594"/>
                    <a:ext cx="45491" cy="92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88" name="Freeform 447">
                    <a:extLst>
                      <a:ext uri="{FF2B5EF4-FFF2-40B4-BE49-F238E27FC236}">
                        <a16:creationId xmlns:a16="http://schemas.microsoft.com/office/drawing/2014/main" id="{D8402EF5-6BBD-4CA4-820E-56482EC57C31}"/>
                      </a:ext>
                    </a:extLst>
                  </p:cNvPr>
                  <p:cNvSpPr>
                    <a:spLocks/>
                  </p:cNvSpPr>
                  <p:nvPr/>
                </p:nvSpPr>
                <p:spPr bwMode="auto">
                  <a:xfrm>
                    <a:off x="17839964" y="9116768"/>
                    <a:ext cx="68234" cy="44129"/>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89" name="Freeform 448">
                    <a:extLst>
                      <a:ext uri="{FF2B5EF4-FFF2-40B4-BE49-F238E27FC236}">
                        <a16:creationId xmlns:a16="http://schemas.microsoft.com/office/drawing/2014/main" id="{79349854-F0B5-4DDB-A3F9-703DE16120E1}"/>
                      </a:ext>
                    </a:extLst>
                  </p:cNvPr>
                  <p:cNvSpPr>
                    <a:spLocks/>
                  </p:cNvSpPr>
                  <p:nvPr/>
                </p:nvSpPr>
                <p:spPr bwMode="auto">
                  <a:xfrm>
                    <a:off x="17839964" y="9148863"/>
                    <a:ext cx="155428" cy="248723"/>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90" name="Freeform 449">
                    <a:extLst>
                      <a:ext uri="{FF2B5EF4-FFF2-40B4-BE49-F238E27FC236}">
                        <a16:creationId xmlns:a16="http://schemas.microsoft.com/office/drawing/2014/main" id="{2DF39EB1-4009-4064-87D7-695C52035F1D}"/>
                      </a:ext>
                    </a:extLst>
                  </p:cNvPr>
                  <p:cNvSpPr>
                    <a:spLocks/>
                  </p:cNvSpPr>
                  <p:nvPr/>
                </p:nvSpPr>
                <p:spPr bwMode="auto">
                  <a:xfrm>
                    <a:off x="17741399" y="9197001"/>
                    <a:ext cx="132682" cy="120348"/>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91" name="Freeform 450">
                    <a:extLst>
                      <a:ext uri="{FF2B5EF4-FFF2-40B4-BE49-F238E27FC236}">
                        <a16:creationId xmlns:a16="http://schemas.microsoft.com/office/drawing/2014/main" id="{859E2765-43C1-40DF-AE79-EE143B15B8AA}"/>
                      </a:ext>
                    </a:extLst>
                  </p:cNvPr>
                  <p:cNvSpPr>
                    <a:spLocks/>
                  </p:cNvSpPr>
                  <p:nvPr/>
                </p:nvSpPr>
                <p:spPr bwMode="auto">
                  <a:xfrm>
                    <a:off x="17472244" y="9080664"/>
                    <a:ext cx="132682" cy="140406"/>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92" name="Freeform 451">
                    <a:extLst>
                      <a:ext uri="{FF2B5EF4-FFF2-40B4-BE49-F238E27FC236}">
                        <a16:creationId xmlns:a16="http://schemas.microsoft.com/office/drawing/2014/main" id="{DCBB9E1A-7D15-4C42-AEC3-5881201AE599}"/>
                      </a:ext>
                    </a:extLst>
                  </p:cNvPr>
                  <p:cNvSpPr>
                    <a:spLocks/>
                  </p:cNvSpPr>
                  <p:nvPr/>
                </p:nvSpPr>
                <p:spPr bwMode="auto">
                  <a:xfrm>
                    <a:off x="17862710" y="8904154"/>
                    <a:ext cx="22746" cy="12034"/>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93" name="Freeform 452">
                    <a:extLst>
                      <a:ext uri="{FF2B5EF4-FFF2-40B4-BE49-F238E27FC236}">
                        <a16:creationId xmlns:a16="http://schemas.microsoft.com/office/drawing/2014/main" id="{80AAF3E4-5CD7-4B89-A801-66AD877247E5}"/>
                      </a:ext>
                    </a:extLst>
                  </p:cNvPr>
                  <p:cNvSpPr>
                    <a:spLocks/>
                  </p:cNvSpPr>
                  <p:nvPr/>
                </p:nvSpPr>
                <p:spPr bwMode="auto">
                  <a:xfrm>
                    <a:off x="16251567" y="9385547"/>
                    <a:ext cx="621711" cy="685987"/>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94" name="Freeform 453">
                    <a:extLst>
                      <a:ext uri="{FF2B5EF4-FFF2-40B4-BE49-F238E27FC236}">
                        <a16:creationId xmlns:a16="http://schemas.microsoft.com/office/drawing/2014/main" id="{9C702D70-7DE3-44B9-A5B0-A25DB25FAE14}"/>
                      </a:ext>
                    </a:extLst>
                  </p:cNvPr>
                  <p:cNvSpPr>
                    <a:spLocks/>
                  </p:cNvSpPr>
                  <p:nvPr/>
                </p:nvSpPr>
                <p:spPr bwMode="auto">
                  <a:xfrm>
                    <a:off x="16361503" y="9634270"/>
                    <a:ext cx="56863" cy="60177"/>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95" name="Freeform 454">
                    <a:extLst>
                      <a:ext uri="{FF2B5EF4-FFF2-40B4-BE49-F238E27FC236}">
                        <a16:creationId xmlns:a16="http://schemas.microsoft.com/office/drawing/2014/main" id="{479C31C5-5067-48B9-86EE-B7FCE5749434}"/>
                      </a:ext>
                    </a:extLst>
                  </p:cNvPr>
                  <p:cNvSpPr>
                    <a:spLocks/>
                  </p:cNvSpPr>
                  <p:nvPr/>
                </p:nvSpPr>
                <p:spPr bwMode="auto">
                  <a:xfrm>
                    <a:off x="16441116" y="9774677"/>
                    <a:ext cx="53073" cy="60177"/>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96" name="Freeform 455">
                    <a:extLst>
                      <a:ext uri="{FF2B5EF4-FFF2-40B4-BE49-F238E27FC236}">
                        <a16:creationId xmlns:a16="http://schemas.microsoft.com/office/drawing/2014/main" id="{5B71B9C2-0434-4015-98A4-87D9E3745FE5}"/>
                      </a:ext>
                    </a:extLst>
                  </p:cNvPr>
                  <p:cNvSpPr>
                    <a:spLocks/>
                  </p:cNvSpPr>
                  <p:nvPr/>
                </p:nvSpPr>
                <p:spPr bwMode="auto">
                  <a:xfrm>
                    <a:off x="16816416" y="9810778"/>
                    <a:ext cx="79609" cy="84243"/>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97" name="Freeform 456">
                    <a:extLst>
                      <a:ext uri="{FF2B5EF4-FFF2-40B4-BE49-F238E27FC236}">
                        <a16:creationId xmlns:a16="http://schemas.microsoft.com/office/drawing/2014/main" id="{2F7E9B70-A175-4B50-846D-8C18CE968CAC}"/>
                      </a:ext>
                    </a:extLst>
                  </p:cNvPr>
                  <p:cNvSpPr>
                    <a:spLocks/>
                  </p:cNvSpPr>
                  <p:nvPr/>
                </p:nvSpPr>
                <p:spPr bwMode="auto">
                  <a:xfrm>
                    <a:off x="16941516" y="9870954"/>
                    <a:ext cx="41701" cy="44129"/>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98" name="Freeform 457">
                    <a:extLst>
                      <a:ext uri="{FF2B5EF4-FFF2-40B4-BE49-F238E27FC236}">
                        <a16:creationId xmlns:a16="http://schemas.microsoft.com/office/drawing/2014/main" id="{0E10FDBD-55E2-4FBC-86AD-16AC366A10D0}"/>
                      </a:ext>
                    </a:extLst>
                  </p:cNvPr>
                  <p:cNvSpPr>
                    <a:spLocks/>
                  </p:cNvSpPr>
                  <p:nvPr/>
                </p:nvSpPr>
                <p:spPr bwMode="auto">
                  <a:xfrm>
                    <a:off x="16827787" y="10071535"/>
                    <a:ext cx="511775" cy="176510"/>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99" name="Freeform 458">
                    <a:extLst>
                      <a:ext uri="{FF2B5EF4-FFF2-40B4-BE49-F238E27FC236}">
                        <a16:creationId xmlns:a16="http://schemas.microsoft.com/office/drawing/2014/main" id="{73E97AB4-B964-49B2-BA38-1AED259C30F5}"/>
                      </a:ext>
                    </a:extLst>
                  </p:cNvPr>
                  <p:cNvSpPr>
                    <a:spLocks/>
                  </p:cNvSpPr>
                  <p:nvPr/>
                </p:nvSpPr>
                <p:spPr bwMode="auto">
                  <a:xfrm>
                    <a:off x="17206880" y="10115660"/>
                    <a:ext cx="87191" cy="36103"/>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00" name="Freeform 459">
                    <a:extLst>
                      <a:ext uri="{FF2B5EF4-FFF2-40B4-BE49-F238E27FC236}">
                        <a16:creationId xmlns:a16="http://schemas.microsoft.com/office/drawing/2014/main" id="{09E4B681-A788-4D64-B137-79CEC90C71F9}"/>
                      </a:ext>
                    </a:extLst>
                  </p:cNvPr>
                  <p:cNvSpPr>
                    <a:spLocks/>
                  </p:cNvSpPr>
                  <p:nvPr/>
                </p:nvSpPr>
                <p:spPr bwMode="auto">
                  <a:xfrm>
                    <a:off x="17328188" y="10199904"/>
                    <a:ext cx="68234" cy="48140"/>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01" name="Freeform 460">
                    <a:extLst>
                      <a:ext uri="{FF2B5EF4-FFF2-40B4-BE49-F238E27FC236}">
                        <a16:creationId xmlns:a16="http://schemas.microsoft.com/office/drawing/2014/main" id="{EDB0E313-ACFC-4B97-9D4A-6D6481612B1D}"/>
                      </a:ext>
                    </a:extLst>
                  </p:cNvPr>
                  <p:cNvSpPr>
                    <a:spLocks/>
                  </p:cNvSpPr>
                  <p:nvPr/>
                </p:nvSpPr>
                <p:spPr bwMode="auto">
                  <a:xfrm>
                    <a:off x="17396426" y="10211937"/>
                    <a:ext cx="53073" cy="36103"/>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02" name="Freeform 461">
                    <a:extLst>
                      <a:ext uri="{FF2B5EF4-FFF2-40B4-BE49-F238E27FC236}">
                        <a16:creationId xmlns:a16="http://schemas.microsoft.com/office/drawing/2014/main" id="{18EB8FEC-75D6-4F7E-AE68-2AB079BA66DA}"/>
                      </a:ext>
                    </a:extLst>
                  </p:cNvPr>
                  <p:cNvSpPr>
                    <a:spLocks/>
                  </p:cNvSpPr>
                  <p:nvPr/>
                </p:nvSpPr>
                <p:spPr bwMode="auto">
                  <a:xfrm>
                    <a:off x="17438124" y="10211937"/>
                    <a:ext cx="79609" cy="48140"/>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03" name="Freeform 462">
                    <a:extLst>
                      <a:ext uri="{FF2B5EF4-FFF2-40B4-BE49-F238E27FC236}">
                        <a16:creationId xmlns:a16="http://schemas.microsoft.com/office/drawing/2014/main" id="{5A3F5172-AFD4-4E2A-894C-895B2BA1D5EE}"/>
                      </a:ext>
                    </a:extLst>
                  </p:cNvPr>
                  <p:cNvSpPr>
                    <a:spLocks/>
                  </p:cNvSpPr>
                  <p:nvPr/>
                </p:nvSpPr>
                <p:spPr bwMode="auto">
                  <a:xfrm>
                    <a:off x="17494988" y="10199904"/>
                    <a:ext cx="90981" cy="60177"/>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04" name="Freeform 463">
                    <a:extLst>
                      <a:ext uri="{FF2B5EF4-FFF2-40B4-BE49-F238E27FC236}">
                        <a16:creationId xmlns:a16="http://schemas.microsoft.com/office/drawing/2014/main" id="{6E9E8284-9948-4168-9067-943A40CC4E33}"/>
                      </a:ext>
                    </a:extLst>
                  </p:cNvPr>
                  <p:cNvSpPr>
                    <a:spLocks/>
                  </p:cNvSpPr>
                  <p:nvPr/>
                </p:nvSpPr>
                <p:spPr bwMode="auto">
                  <a:xfrm>
                    <a:off x="17616301" y="10211937"/>
                    <a:ext cx="136472" cy="48140"/>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05" name="Freeform 464">
                    <a:extLst>
                      <a:ext uri="{FF2B5EF4-FFF2-40B4-BE49-F238E27FC236}">
                        <a16:creationId xmlns:a16="http://schemas.microsoft.com/office/drawing/2014/main" id="{5E93DFE2-B6E6-4477-B27C-9E8666305AAA}"/>
                      </a:ext>
                    </a:extLst>
                  </p:cNvPr>
                  <p:cNvSpPr>
                    <a:spLocks/>
                  </p:cNvSpPr>
                  <p:nvPr/>
                </p:nvSpPr>
                <p:spPr bwMode="auto">
                  <a:xfrm>
                    <a:off x="17574600" y="10280137"/>
                    <a:ext cx="121307" cy="72207"/>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06" name="Freeform 465">
                    <a:extLst>
                      <a:ext uri="{FF2B5EF4-FFF2-40B4-BE49-F238E27FC236}">
                        <a16:creationId xmlns:a16="http://schemas.microsoft.com/office/drawing/2014/main" id="{A7377488-DE27-4594-B59D-AC151BBE0D4C}"/>
                      </a:ext>
                    </a:extLst>
                  </p:cNvPr>
                  <p:cNvSpPr>
                    <a:spLocks/>
                  </p:cNvSpPr>
                  <p:nvPr/>
                </p:nvSpPr>
                <p:spPr bwMode="auto">
                  <a:xfrm>
                    <a:off x="17961271" y="9903047"/>
                    <a:ext cx="68234" cy="48140"/>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07" name="Freeform 466">
                    <a:extLst>
                      <a:ext uri="{FF2B5EF4-FFF2-40B4-BE49-F238E27FC236}">
                        <a16:creationId xmlns:a16="http://schemas.microsoft.com/office/drawing/2014/main" id="{269CB44E-0A27-48A3-BCC8-CECCA2AB7C69}"/>
                      </a:ext>
                    </a:extLst>
                  </p:cNvPr>
                  <p:cNvSpPr>
                    <a:spLocks/>
                  </p:cNvSpPr>
                  <p:nvPr/>
                </p:nvSpPr>
                <p:spPr bwMode="auto">
                  <a:xfrm>
                    <a:off x="18075001" y="9895025"/>
                    <a:ext cx="166800" cy="56163"/>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08" name="Freeform 467">
                    <a:extLst>
                      <a:ext uri="{FF2B5EF4-FFF2-40B4-BE49-F238E27FC236}">
                        <a16:creationId xmlns:a16="http://schemas.microsoft.com/office/drawing/2014/main" id="{971E1397-6FE9-4447-B872-AB99085821F4}"/>
                      </a:ext>
                    </a:extLst>
                  </p:cNvPr>
                  <p:cNvSpPr>
                    <a:spLocks/>
                  </p:cNvSpPr>
                  <p:nvPr/>
                </p:nvSpPr>
                <p:spPr bwMode="auto">
                  <a:xfrm>
                    <a:off x="17563226" y="9622231"/>
                    <a:ext cx="356347" cy="425230"/>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09" name="Freeform 468">
                    <a:extLst>
                      <a:ext uri="{FF2B5EF4-FFF2-40B4-BE49-F238E27FC236}">
                        <a16:creationId xmlns:a16="http://schemas.microsoft.com/office/drawing/2014/main" id="{47EC2A3A-9684-4238-9A98-9BA9DA65BE2C}"/>
                      </a:ext>
                    </a:extLst>
                  </p:cNvPr>
                  <p:cNvSpPr>
                    <a:spLocks/>
                  </p:cNvSpPr>
                  <p:nvPr/>
                </p:nvSpPr>
                <p:spPr bwMode="auto">
                  <a:xfrm>
                    <a:off x="18040880" y="9598161"/>
                    <a:ext cx="87191" cy="176510"/>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10" name="Freeform 469">
                    <a:extLst>
                      <a:ext uri="{FF2B5EF4-FFF2-40B4-BE49-F238E27FC236}">
                        <a16:creationId xmlns:a16="http://schemas.microsoft.com/office/drawing/2014/main" id="{10385659-0ED9-4A9B-8109-70C63297F0CB}"/>
                      </a:ext>
                    </a:extLst>
                  </p:cNvPr>
                  <p:cNvSpPr>
                    <a:spLocks/>
                  </p:cNvSpPr>
                  <p:nvPr/>
                </p:nvSpPr>
                <p:spPr bwMode="auto">
                  <a:xfrm>
                    <a:off x="18086375" y="9574094"/>
                    <a:ext cx="30326" cy="24071"/>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11" name="Freeform 470">
                    <a:extLst>
                      <a:ext uri="{FF2B5EF4-FFF2-40B4-BE49-F238E27FC236}">
                        <a16:creationId xmlns:a16="http://schemas.microsoft.com/office/drawing/2014/main" id="{7B35A2B5-12A1-46C1-A3BF-DF0C82D629E7}"/>
                      </a:ext>
                    </a:extLst>
                  </p:cNvPr>
                  <p:cNvSpPr>
                    <a:spLocks/>
                  </p:cNvSpPr>
                  <p:nvPr/>
                </p:nvSpPr>
                <p:spPr bwMode="auto">
                  <a:xfrm>
                    <a:off x="18207683" y="9726534"/>
                    <a:ext cx="53073" cy="24071"/>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12" name="Freeform 471">
                    <a:extLst>
                      <a:ext uri="{FF2B5EF4-FFF2-40B4-BE49-F238E27FC236}">
                        <a16:creationId xmlns:a16="http://schemas.microsoft.com/office/drawing/2014/main" id="{6CC4A2A2-B175-4FB7-A5EC-0A8382EBCC28}"/>
                      </a:ext>
                    </a:extLst>
                  </p:cNvPr>
                  <p:cNvSpPr>
                    <a:spLocks/>
                  </p:cNvSpPr>
                  <p:nvPr/>
                </p:nvSpPr>
                <p:spPr bwMode="auto">
                  <a:xfrm>
                    <a:off x="18219057" y="9738567"/>
                    <a:ext cx="208501" cy="132385"/>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13" name="Freeform 472">
                    <a:extLst>
                      <a:ext uri="{FF2B5EF4-FFF2-40B4-BE49-F238E27FC236}">
                        <a16:creationId xmlns:a16="http://schemas.microsoft.com/office/drawing/2014/main" id="{C17A0EA1-07D3-4117-81B1-C9145B684206}"/>
                      </a:ext>
                    </a:extLst>
                  </p:cNvPr>
                  <p:cNvSpPr>
                    <a:spLocks/>
                  </p:cNvSpPr>
                  <p:nvPr/>
                </p:nvSpPr>
                <p:spPr bwMode="auto">
                  <a:xfrm>
                    <a:off x="19208485" y="9963221"/>
                    <a:ext cx="231246" cy="140406"/>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14" name="Freeform 473">
                    <a:extLst>
                      <a:ext uri="{FF2B5EF4-FFF2-40B4-BE49-F238E27FC236}">
                        <a16:creationId xmlns:a16="http://schemas.microsoft.com/office/drawing/2014/main" id="{66221456-762E-4094-9505-3D300EB53FB1}"/>
                      </a:ext>
                    </a:extLst>
                  </p:cNvPr>
                  <p:cNvSpPr>
                    <a:spLocks/>
                  </p:cNvSpPr>
                  <p:nvPr/>
                </p:nvSpPr>
                <p:spPr bwMode="auto">
                  <a:xfrm>
                    <a:off x="19542086" y="10035427"/>
                    <a:ext cx="98564" cy="128370"/>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15" name="Freeform 474">
                    <a:extLst>
                      <a:ext uri="{FF2B5EF4-FFF2-40B4-BE49-F238E27FC236}">
                        <a16:creationId xmlns:a16="http://schemas.microsoft.com/office/drawing/2014/main" id="{A12766C8-E905-4A0A-95DA-A8E8B92C08A3}"/>
                      </a:ext>
                    </a:extLst>
                  </p:cNvPr>
                  <p:cNvSpPr>
                    <a:spLocks/>
                  </p:cNvSpPr>
                  <p:nvPr/>
                </p:nvSpPr>
                <p:spPr bwMode="auto">
                  <a:xfrm>
                    <a:off x="19830193" y="10272118"/>
                    <a:ext cx="64444" cy="68196"/>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16" name="Freeform 475">
                    <a:extLst>
                      <a:ext uri="{FF2B5EF4-FFF2-40B4-BE49-F238E27FC236}">
                        <a16:creationId xmlns:a16="http://schemas.microsoft.com/office/drawing/2014/main" id="{6DC0C1EC-F9FF-428C-9175-06DDFA5E74FF}"/>
                      </a:ext>
                    </a:extLst>
                  </p:cNvPr>
                  <p:cNvSpPr>
                    <a:spLocks/>
                  </p:cNvSpPr>
                  <p:nvPr/>
                </p:nvSpPr>
                <p:spPr bwMode="auto">
                  <a:xfrm>
                    <a:off x="19761958" y="10163801"/>
                    <a:ext cx="102356" cy="72207"/>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17" name="Freeform 476">
                    <a:extLst>
                      <a:ext uri="{FF2B5EF4-FFF2-40B4-BE49-F238E27FC236}">
                        <a16:creationId xmlns:a16="http://schemas.microsoft.com/office/drawing/2014/main" id="{4764D3CA-A817-4B89-8BB4-5F089C95A076}"/>
                      </a:ext>
                    </a:extLst>
                  </p:cNvPr>
                  <p:cNvSpPr>
                    <a:spLocks/>
                  </p:cNvSpPr>
                  <p:nvPr/>
                </p:nvSpPr>
                <p:spPr bwMode="auto">
                  <a:xfrm>
                    <a:off x="19663394" y="10115660"/>
                    <a:ext cx="45491" cy="60177"/>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18" name="Freeform 477">
                    <a:extLst>
                      <a:ext uri="{FF2B5EF4-FFF2-40B4-BE49-F238E27FC236}">
                        <a16:creationId xmlns:a16="http://schemas.microsoft.com/office/drawing/2014/main" id="{C321F1B9-2FF1-4198-886C-57583D131ED1}"/>
                      </a:ext>
                    </a:extLst>
                  </p:cNvPr>
                  <p:cNvSpPr>
                    <a:spLocks/>
                  </p:cNvSpPr>
                  <p:nvPr/>
                </p:nvSpPr>
                <p:spPr bwMode="auto">
                  <a:xfrm>
                    <a:off x="20072811" y="10942054"/>
                    <a:ext cx="178171" cy="140406"/>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19" name="Freeform 478">
                    <a:extLst>
                      <a:ext uri="{FF2B5EF4-FFF2-40B4-BE49-F238E27FC236}">
                        <a16:creationId xmlns:a16="http://schemas.microsoft.com/office/drawing/2014/main" id="{D7017819-BEDF-4BD7-856D-A54ACD76FE83}"/>
                      </a:ext>
                    </a:extLst>
                  </p:cNvPr>
                  <p:cNvSpPr>
                    <a:spLocks/>
                  </p:cNvSpPr>
                  <p:nvPr/>
                </p:nvSpPr>
                <p:spPr bwMode="auto">
                  <a:xfrm>
                    <a:off x="20550466" y="11836643"/>
                    <a:ext cx="125101" cy="164477"/>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20" name="Freeform 479">
                    <a:extLst>
                      <a:ext uri="{FF2B5EF4-FFF2-40B4-BE49-F238E27FC236}">
                        <a16:creationId xmlns:a16="http://schemas.microsoft.com/office/drawing/2014/main" id="{19C4160C-5216-4555-AA79-C7D933892EE0}"/>
                      </a:ext>
                    </a:extLst>
                  </p:cNvPr>
                  <p:cNvSpPr>
                    <a:spLocks/>
                  </p:cNvSpPr>
                  <p:nvPr/>
                </p:nvSpPr>
                <p:spPr bwMode="auto">
                  <a:xfrm>
                    <a:off x="20584586" y="11989086"/>
                    <a:ext cx="288107" cy="35703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21" name="Freeform 480">
                    <a:extLst>
                      <a:ext uri="{FF2B5EF4-FFF2-40B4-BE49-F238E27FC236}">
                        <a16:creationId xmlns:a16="http://schemas.microsoft.com/office/drawing/2014/main" id="{3BCD5D24-1BCB-40EC-B3DF-4705FC89B2F7}"/>
                      </a:ext>
                    </a:extLst>
                  </p:cNvPr>
                  <p:cNvSpPr>
                    <a:spLocks/>
                  </p:cNvSpPr>
                  <p:nvPr/>
                </p:nvSpPr>
                <p:spPr bwMode="auto">
                  <a:xfrm>
                    <a:off x="20205496" y="12249841"/>
                    <a:ext cx="435956" cy="44930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22" name="Freeform 481">
                    <a:extLst>
                      <a:ext uri="{FF2B5EF4-FFF2-40B4-BE49-F238E27FC236}">
                        <a16:creationId xmlns:a16="http://schemas.microsoft.com/office/drawing/2014/main" id="{2048A93B-12A7-4328-8121-78379B3CAEEE}"/>
                      </a:ext>
                    </a:extLst>
                  </p:cNvPr>
                  <p:cNvSpPr>
                    <a:spLocks/>
                  </p:cNvSpPr>
                  <p:nvPr/>
                </p:nvSpPr>
                <p:spPr bwMode="auto">
                  <a:xfrm>
                    <a:off x="20273731" y="12699144"/>
                    <a:ext cx="22746" cy="24071"/>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23" name="Freeform 482">
                    <a:extLst>
                      <a:ext uri="{FF2B5EF4-FFF2-40B4-BE49-F238E27FC236}">
                        <a16:creationId xmlns:a16="http://schemas.microsoft.com/office/drawing/2014/main" id="{91719673-F9FD-4B8A-AF2B-16845F60D196}"/>
                      </a:ext>
                    </a:extLst>
                  </p:cNvPr>
                  <p:cNvSpPr>
                    <a:spLocks/>
                  </p:cNvSpPr>
                  <p:nvPr/>
                </p:nvSpPr>
                <p:spPr bwMode="auto">
                  <a:xfrm>
                    <a:off x="18996194" y="12261877"/>
                    <a:ext cx="212294" cy="212617"/>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24" name="Freeform 483">
                    <a:extLst>
                      <a:ext uri="{FF2B5EF4-FFF2-40B4-BE49-F238E27FC236}">
                        <a16:creationId xmlns:a16="http://schemas.microsoft.com/office/drawing/2014/main" id="{5B64BC7E-6B40-4B8F-B4ED-22544A4DC139}"/>
                      </a:ext>
                    </a:extLst>
                  </p:cNvPr>
                  <p:cNvSpPr>
                    <a:spLocks/>
                  </p:cNvSpPr>
                  <p:nvPr/>
                </p:nvSpPr>
                <p:spPr bwMode="auto">
                  <a:xfrm>
                    <a:off x="19162993" y="12201703"/>
                    <a:ext cx="34118" cy="60177"/>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25" name="Freeform 484">
                    <a:extLst>
                      <a:ext uri="{FF2B5EF4-FFF2-40B4-BE49-F238E27FC236}">
                        <a16:creationId xmlns:a16="http://schemas.microsoft.com/office/drawing/2014/main" id="{3A794208-D344-44C0-BFA4-02510944C5D0}"/>
                      </a:ext>
                    </a:extLst>
                  </p:cNvPr>
                  <p:cNvSpPr>
                    <a:spLocks/>
                  </p:cNvSpPr>
                  <p:nvPr/>
                </p:nvSpPr>
                <p:spPr bwMode="auto">
                  <a:xfrm>
                    <a:off x="18939330" y="12201703"/>
                    <a:ext cx="22746" cy="24071"/>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26" name="Freeform 485">
                    <a:extLst>
                      <a:ext uri="{FF2B5EF4-FFF2-40B4-BE49-F238E27FC236}">
                        <a16:creationId xmlns:a16="http://schemas.microsoft.com/office/drawing/2014/main" id="{ACF811A0-3925-401E-8665-080095E3B5A4}"/>
                      </a:ext>
                    </a:extLst>
                  </p:cNvPr>
                  <p:cNvSpPr>
                    <a:spLocks/>
                  </p:cNvSpPr>
                  <p:nvPr/>
                </p:nvSpPr>
                <p:spPr bwMode="auto">
                  <a:xfrm>
                    <a:off x="15474431" y="9148863"/>
                    <a:ext cx="121307" cy="212617"/>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27" name="Freeform 486">
                    <a:extLst>
                      <a:ext uri="{FF2B5EF4-FFF2-40B4-BE49-F238E27FC236}">
                        <a16:creationId xmlns:a16="http://schemas.microsoft.com/office/drawing/2014/main" id="{A1E7CE91-6A36-4FBD-A027-8DCD30069E7C}"/>
                      </a:ext>
                    </a:extLst>
                  </p:cNvPr>
                  <p:cNvSpPr>
                    <a:spLocks/>
                  </p:cNvSpPr>
                  <p:nvPr/>
                </p:nvSpPr>
                <p:spPr bwMode="auto">
                  <a:xfrm>
                    <a:off x="13427338" y="10424558"/>
                    <a:ext cx="401836" cy="822379"/>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28" name="Freeform 487">
                    <a:extLst>
                      <a:ext uri="{FF2B5EF4-FFF2-40B4-BE49-F238E27FC236}">
                        <a16:creationId xmlns:a16="http://schemas.microsoft.com/office/drawing/2014/main" id="{090A726A-E673-451A-876D-2842F9FCB5C7}"/>
                      </a:ext>
                    </a:extLst>
                  </p:cNvPr>
                  <p:cNvSpPr>
                    <a:spLocks/>
                  </p:cNvSpPr>
                  <p:nvPr/>
                </p:nvSpPr>
                <p:spPr bwMode="auto">
                  <a:xfrm>
                    <a:off x="14318202" y="4659860"/>
                    <a:ext cx="121307" cy="96277"/>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29" name="Freeform 488">
                    <a:extLst>
                      <a:ext uri="{FF2B5EF4-FFF2-40B4-BE49-F238E27FC236}">
                        <a16:creationId xmlns:a16="http://schemas.microsoft.com/office/drawing/2014/main" id="{A34B34B1-4E0F-4DDF-946A-CAB06210A107}"/>
                      </a:ext>
                    </a:extLst>
                  </p:cNvPr>
                  <p:cNvSpPr>
                    <a:spLocks/>
                  </p:cNvSpPr>
                  <p:nvPr/>
                </p:nvSpPr>
                <p:spPr bwMode="auto">
                  <a:xfrm>
                    <a:off x="13738191" y="4732070"/>
                    <a:ext cx="121307" cy="116336"/>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30" name="Freeform 489">
                    <a:extLst>
                      <a:ext uri="{FF2B5EF4-FFF2-40B4-BE49-F238E27FC236}">
                        <a16:creationId xmlns:a16="http://schemas.microsoft.com/office/drawing/2014/main" id="{1884C904-7E24-4EC7-9936-F4D00337E2C2}"/>
                      </a:ext>
                    </a:extLst>
                  </p:cNvPr>
                  <p:cNvSpPr>
                    <a:spLocks/>
                  </p:cNvSpPr>
                  <p:nvPr/>
                </p:nvSpPr>
                <p:spPr bwMode="auto">
                  <a:xfrm>
                    <a:off x="14951284" y="4330907"/>
                    <a:ext cx="98564" cy="60177"/>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31" name="Freeform 490">
                    <a:extLst>
                      <a:ext uri="{FF2B5EF4-FFF2-40B4-BE49-F238E27FC236}">
                        <a16:creationId xmlns:a16="http://schemas.microsoft.com/office/drawing/2014/main" id="{42B77EEC-9036-4A83-A977-67366DECA91C}"/>
                      </a:ext>
                    </a:extLst>
                  </p:cNvPr>
                  <p:cNvSpPr>
                    <a:spLocks/>
                  </p:cNvSpPr>
                  <p:nvPr/>
                </p:nvSpPr>
                <p:spPr bwMode="auto">
                  <a:xfrm>
                    <a:off x="17172760" y="4214571"/>
                    <a:ext cx="109936" cy="56163"/>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32" name="Freeform 491">
                    <a:extLst>
                      <a:ext uri="{FF2B5EF4-FFF2-40B4-BE49-F238E27FC236}">
                        <a16:creationId xmlns:a16="http://schemas.microsoft.com/office/drawing/2014/main" id="{06562596-E854-4CDA-9E14-8C49BC887DEC}"/>
                      </a:ext>
                    </a:extLst>
                  </p:cNvPr>
                  <p:cNvSpPr>
                    <a:spLocks/>
                  </p:cNvSpPr>
                  <p:nvPr/>
                </p:nvSpPr>
                <p:spPr bwMode="auto">
                  <a:xfrm>
                    <a:off x="16050651" y="3364111"/>
                    <a:ext cx="68234" cy="24071"/>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33" name="Freeform 492">
                    <a:extLst>
                      <a:ext uri="{FF2B5EF4-FFF2-40B4-BE49-F238E27FC236}">
                        <a16:creationId xmlns:a16="http://schemas.microsoft.com/office/drawing/2014/main" id="{D6FDD022-0708-4F34-9D41-D8D04C7BB893}"/>
                      </a:ext>
                    </a:extLst>
                  </p:cNvPr>
                  <p:cNvSpPr>
                    <a:spLocks/>
                  </p:cNvSpPr>
                  <p:nvPr/>
                </p:nvSpPr>
                <p:spPr bwMode="auto">
                  <a:xfrm>
                    <a:off x="15428943" y="4379051"/>
                    <a:ext cx="64444" cy="48140"/>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34" name="Freeform 493">
                    <a:extLst>
                      <a:ext uri="{FF2B5EF4-FFF2-40B4-BE49-F238E27FC236}">
                        <a16:creationId xmlns:a16="http://schemas.microsoft.com/office/drawing/2014/main" id="{CB43569F-BBAC-44DD-BB20-2B2D1DF8350E}"/>
                      </a:ext>
                    </a:extLst>
                  </p:cNvPr>
                  <p:cNvSpPr>
                    <a:spLocks/>
                  </p:cNvSpPr>
                  <p:nvPr/>
                </p:nvSpPr>
                <p:spPr bwMode="auto">
                  <a:xfrm>
                    <a:off x="11562204" y="7006658"/>
                    <a:ext cx="64444" cy="128370"/>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35" name="Freeform 494">
                    <a:extLst>
                      <a:ext uri="{FF2B5EF4-FFF2-40B4-BE49-F238E27FC236}">
                        <a16:creationId xmlns:a16="http://schemas.microsoft.com/office/drawing/2014/main" id="{F6739389-F730-49AB-95F1-54E113188093}"/>
                      </a:ext>
                    </a:extLst>
                  </p:cNvPr>
                  <p:cNvSpPr>
                    <a:spLocks/>
                  </p:cNvSpPr>
                  <p:nvPr/>
                </p:nvSpPr>
                <p:spPr bwMode="auto">
                  <a:xfrm>
                    <a:off x="11539458" y="7122996"/>
                    <a:ext cx="98564" cy="176510"/>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36" name="Freeform 495">
                    <a:extLst>
                      <a:ext uri="{FF2B5EF4-FFF2-40B4-BE49-F238E27FC236}">
                        <a16:creationId xmlns:a16="http://schemas.microsoft.com/office/drawing/2014/main" id="{7989293D-1F8D-46DB-BF58-EDEF24859855}"/>
                      </a:ext>
                    </a:extLst>
                  </p:cNvPr>
                  <p:cNvSpPr>
                    <a:spLocks/>
                  </p:cNvSpPr>
                  <p:nvPr/>
                </p:nvSpPr>
                <p:spPr bwMode="auto">
                  <a:xfrm>
                    <a:off x="11770708" y="7335611"/>
                    <a:ext cx="178171" cy="116336"/>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37" name="Freeform 496">
                    <a:extLst>
                      <a:ext uri="{FF2B5EF4-FFF2-40B4-BE49-F238E27FC236}">
                        <a16:creationId xmlns:a16="http://schemas.microsoft.com/office/drawing/2014/main" id="{1F8E002E-7468-4239-85C9-0096337648E0}"/>
                      </a:ext>
                    </a:extLst>
                  </p:cNvPr>
                  <p:cNvSpPr>
                    <a:spLocks/>
                  </p:cNvSpPr>
                  <p:nvPr/>
                </p:nvSpPr>
                <p:spPr bwMode="auto">
                  <a:xfrm>
                    <a:off x="12828370" y="7500087"/>
                    <a:ext cx="144053" cy="84243"/>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38" name="Freeform 497">
                    <a:extLst>
                      <a:ext uri="{FF2B5EF4-FFF2-40B4-BE49-F238E27FC236}">
                        <a16:creationId xmlns:a16="http://schemas.microsoft.com/office/drawing/2014/main" id="{0F69C73C-CE76-47B3-8CA8-02570039322A}"/>
                      </a:ext>
                    </a:extLst>
                  </p:cNvPr>
                  <p:cNvSpPr>
                    <a:spLocks/>
                  </p:cNvSpPr>
                  <p:nvPr/>
                </p:nvSpPr>
                <p:spPr bwMode="auto">
                  <a:xfrm>
                    <a:off x="12350717" y="7512121"/>
                    <a:ext cx="166800" cy="48140"/>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39" name="Freeform 498">
                    <a:extLst>
                      <a:ext uri="{FF2B5EF4-FFF2-40B4-BE49-F238E27FC236}">
                        <a16:creationId xmlns:a16="http://schemas.microsoft.com/office/drawing/2014/main" id="{35CDD9F6-7C95-4231-9C61-86837D81D4F8}"/>
                      </a:ext>
                    </a:extLst>
                  </p:cNvPr>
                  <p:cNvSpPr>
                    <a:spLocks/>
                  </p:cNvSpPr>
                  <p:nvPr/>
                </p:nvSpPr>
                <p:spPr bwMode="auto">
                  <a:xfrm>
                    <a:off x="12271108" y="5779103"/>
                    <a:ext cx="79609" cy="84243"/>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40" name="Freeform 499">
                    <a:extLst>
                      <a:ext uri="{FF2B5EF4-FFF2-40B4-BE49-F238E27FC236}">
                        <a16:creationId xmlns:a16="http://schemas.microsoft.com/office/drawing/2014/main" id="{5B69758D-C749-4318-B4C4-56EA47D37486}"/>
                      </a:ext>
                    </a:extLst>
                  </p:cNvPr>
                  <p:cNvSpPr>
                    <a:spLocks/>
                  </p:cNvSpPr>
                  <p:nvPr/>
                </p:nvSpPr>
                <p:spPr bwMode="auto">
                  <a:xfrm>
                    <a:off x="12282481" y="5747011"/>
                    <a:ext cx="56863" cy="32092"/>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41" name="Freeform 500">
                    <a:extLst>
                      <a:ext uri="{FF2B5EF4-FFF2-40B4-BE49-F238E27FC236}">
                        <a16:creationId xmlns:a16="http://schemas.microsoft.com/office/drawing/2014/main" id="{95D3708E-9DC6-40B7-89CD-07C29AFC8DB6}"/>
                      </a:ext>
                    </a:extLst>
                  </p:cNvPr>
                  <p:cNvSpPr>
                    <a:spLocks/>
                  </p:cNvSpPr>
                  <p:nvPr/>
                </p:nvSpPr>
                <p:spPr bwMode="auto">
                  <a:xfrm>
                    <a:off x="12051233" y="5827241"/>
                    <a:ext cx="64444" cy="116336"/>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42" name="Freeform 501">
                    <a:extLst>
                      <a:ext uri="{FF2B5EF4-FFF2-40B4-BE49-F238E27FC236}">
                        <a16:creationId xmlns:a16="http://schemas.microsoft.com/office/drawing/2014/main" id="{D6BA849A-BB96-40C8-B5EF-EF4A652CF949}"/>
                      </a:ext>
                    </a:extLst>
                  </p:cNvPr>
                  <p:cNvSpPr>
                    <a:spLocks/>
                  </p:cNvSpPr>
                  <p:nvPr/>
                </p:nvSpPr>
                <p:spPr bwMode="auto">
                  <a:xfrm>
                    <a:off x="12149801" y="5626660"/>
                    <a:ext cx="45491" cy="48140"/>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43" name="Freeform 502">
                    <a:extLst>
                      <a:ext uri="{FF2B5EF4-FFF2-40B4-BE49-F238E27FC236}">
                        <a16:creationId xmlns:a16="http://schemas.microsoft.com/office/drawing/2014/main" id="{2CF4FDC5-3858-46E9-A35B-37741F8851BC}"/>
                      </a:ext>
                    </a:extLst>
                  </p:cNvPr>
                  <p:cNvSpPr>
                    <a:spLocks/>
                  </p:cNvSpPr>
                  <p:nvPr/>
                </p:nvSpPr>
                <p:spPr bwMode="auto">
                  <a:xfrm>
                    <a:off x="11706260" y="5991716"/>
                    <a:ext cx="64444" cy="108314"/>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44" name="Freeform 503">
                    <a:extLst>
                      <a:ext uri="{FF2B5EF4-FFF2-40B4-BE49-F238E27FC236}">
                        <a16:creationId xmlns:a16="http://schemas.microsoft.com/office/drawing/2014/main" id="{9D4C339C-AAD4-451E-9B89-8DCF6F54E7BA}"/>
                      </a:ext>
                    </a:extLst>
                  </p:cNvPr>
                  <p:cNvSpPr>
                    <a:spLocks/>
                  </p:cNvSpPr>
                  <p:nvPr/>
                </p:nvSpPr>
                <p:spPr bwMode="auto">
                  <a:xfrm>
                    <a:off x="11626655" y="6015787"/>
                    <a:ext cx="90981" cy="96277"/>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45" name="Freeform 504">
                    <a:extLst>
                      <a:ext uri="{FF2B5EF4-FFF2-40B4-BE49-F238E27FC236}">
                        <a16:creationId xmlns:a16="http://schemas.microsoft.com/office/drawing/2014/main" id="{7735FB86-2120-4A89-B6BB-DF3A4A6E73E5}"/>
                      </a:ext>
                    </a:extLst>
                  </p:cNvPr>
                  <p:cNvSpPr>
                    <a:spLocks/>
                  </p:cNvSpPr>
                  <p:nvPr/>
                </p:nvSpPr>
                <p:spPr bwMode="auto">
                  <a:xfrm>
                    <a:off x="11228605" y="7231308"/>
                    <a:ext cx="53073" cy="44129"/>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46" name="Freeform 505">
                    <a:extLst>
                      <a:ext uri="{FF2B5EF4-FFF2-40B4-BE49-F238E27FC236}">
                        <a16:creationId xmlns:a16="http://schemas.microsoft.com/office/drawing/2014/main" id="{4269AEC6-1A87-4365-8140-E4822C9CBAE8}"/>
                      </a:ext>
                    </a:extLst>
                  </p:cNvPr>
                  <p:cNvSpPr>
                    <a:spLocks/>
                  </p:cNvSpPr>
                  <p:nvPr/>
                </p:nvSpPr>
                <p:spPr bwMode="auto">
                  <a:xfrm>
                    <a:off x="10682710" y="5791137"/>
                    <a:ext cx="68234" cy="72207"/>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47" name="Freeform 506">
                    <a:extLst>
                      <a:ext uri="{FF2B5EF4-FFF2-40B4-BE49-F238E27FC236}">
                        <a16:creationId xmlns:a16="http://schemas.microsoft.com/office/drawing/2014/main" id="{EA4F51C8-25B1-464B-94E2-EABD517F2C17}"/>
                      </a:ext>
                    </a:extLst>
                  </p:cNvPr>
                  <p:cNvSpPr>
                    <a:spLocks/>
                  </p:cNvSpPr>
                  <p:nvPr/>
                </p:nvSpPr>
                <p:spPr bwMode="auto">
                  <a:xfrm>
                    <a:off x="10716833" y="5875381"/>
                    <a:ext cx="34118" cy="36103"/>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48" name="Freeform 507">
                    <a:extLst>
                      <a:ext uri="{FF2B5EF4-FFF2-40B4-BE49-F238E27FC236}">
                        <a16:creationId xmlns:a16="http://schemas.microsoft.com/office/drawing/2014/main" id="{1347AE2F-DD0E-4F26-B3BE-300A56D5303D}"/>
                      </a:ext>
                    </a:extLst>
                  </p:cNvPr>
                  <p:cNvSpPr>
                    <a:spLocks/>
                  </p:cNvSpPr>
                  <p:nvPr/>
                </p:nvSpPr>
                <p:spPr bwMode="auto">
                  <a:xfrm>
                    <a:off x="10750950" y="5911488"/>
                    <a:ext cx="18955" cy="1203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49" name="Freeform 508">
                    <a:extLst>
                      <a:ext uri="{FF2B5EF4-FFF2-40B4-BE49-F238E27FC236}">
                        <a16:creationId xmlns:a16="http://schemas.microsoft.com/office/drawing/2014/main" id="{A19B3654-7833-420C-9A94-5A9A862654DA}"/>
                      </a:ext>
                    </a:extLst>
                  </p:cNvPr>
                  <p:cNvSpPr>
                    <a:spLocks/>
                  </p:cNvSpPr>
                  <p:nvPr/>
                </p:nvSpPr>
                <p:spPr bwMode="auto">
                  <a:xfrm>
                    <a:off x="10750950" y="5943580"/>
                    <a:ext cx="11371" cy="24071"/>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50" name="Freeform 509">
                    <a:extLst>
                      <a:ext uri="{FF2B5EF4-FFF2-40B4-BE49-F238E27FC236}">
                        <a16:creationId xmlns:a16="http://schemas.microsoft.com/office/drawing/2014/main" id="{74490082-9C41-4E4A-8CE4-D0CF8FFA082E}"/>
                      </a:ext>
                    </a:extLst>
                  </p:cNvPr>
                  <p:cNvSpPr>
                    <a:spLocks/>
                  </p:cNvSpPr>
                  <p:nvPr/>
                </p:nvSpPr>
                <p:spPr bwMode="auto">
                  <a:xfrm>
                    <a:off x="10750950" y="5967647"/>
                    <a:ext cx="18955" cy="1203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51" name="Freeform 510">
                    <a:extLst>
                      <a:ext uri="{FF2B5EF4-FFF2-40B4-BE49-F238E27FC236}">
                        <a16:creationId xmlns:a16="http://schemas.microsoft.com/office/drawing/2014/main" id="{03B05ABC-0DA6-4E8F-9E1D-21F3F20FE6A2}"/>
                      </a:ext>
                    </a:extLst>
                  </p:cNvPr>
                  <p:cNvSpPr>
                    <a:spLocks/>
                  </p:cNvSpPr>
                  <p:nvPr/>
                </p:nvSpPr>
                <p:spPr bwMode="auto">
                  <a:xfrm>
                    <a:off x="10838140" y="6144157"/>
                    <a:ext cx="11371" cy="24071"/>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52" name="Freeform 511">
                    <a:extLst>
                      <a:ext uri="{FF2B5EF4-FFF2-40B4-BE49-F238E27FC236}">
                        <a16:creationId xmlns:a16="http://schemas.microsoft.com/office/drawing/2014/main" id="{09BF40BB-D05F-43A0-89A1-58F036296544}"/>
                      </a:ext>
                    </a:extLst>
                  </p:cNvPr>
                  <p:cNvSpPr>
                    <a:spLocks/>
                  </p:cNvSpPr>
                  <p:nvPr/>
                </p:nvSpPr>
                <p:spPr bwMode="auto">
                  <a:xfrm>
                    <a:off x="11004942" y="5614627"/>
                    <a:ext cx="22746" cy="48140"/>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53" name="Freeform 610">
                    <a:extLst>
                      <a:ext uri="{FF2B5EF4-FFF2-40B4-BE49-F238E27FC236}">
                        <a16:creationId xmlns:a16="http://schemas.microsoft.com/office/drawing/2014/main" id="{4E1E9287-DF73-47D8-824F-916FAC92354A}"/>
                      </a:ext>
                    </a:extLst>
                  </p:cNvPr>
                  <p:cNvSpPr>
                    <a:spLocks/>
                  </p:cNvSpPr>
                  <p:nvPr/>
                </p:nvSpPr>
                <p:spPr bwMode="auto">
                  <a:xfrm>
                    <a:off x="18184934" y="9834844"/>
                    <a:ext cx="22746" cy="12037"/>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54" name="Freeform 611">
                    <a:extLst>
                      <a:ext uri="{FF2B5EF4-FFF2-40B4-BE49-F238E27FC236}">
                        <a16:creationId xmlns:a16="http://schemas.microsoft.com/office/drawing/2014/main" id="{033FA87A-6C5A-47AE-BC3B-E3E817452C70}"/>
                      </a:ext>
                    </a:extLst>
                  </p:cNvPr>
                  <p:cNvSpPr>
                    <a:spLocks/>
                  </p:cNvSpPr>
                  <p:nvPr/>
                </p:nvSpPr>
                <p:spPr bwMode="auto">
                  <a:xfrm>
                    <a:off x="18040880" y="9810774"/>
                    <a:ext cx="22746" cy="24071"/>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55" name="Freeform 612">
                    <a:extLst>
                      <a:ext uri="{FF2B5EF4-FFF2-40B4-BE49-F238E27FC236}">
                        <a16:creationId xmlns:a16="http://schemas.microsoft.com/office/drawing/2014/main" id="{AE19B695-2B70-412E-BCAF-1E0DBDA2389E}"/>
                      </a:ext>
                    </a:extLst>
                  </p:cNvPr>
                  <p:cNvSpPr>
                    <a:spLocks/>
                  </p:cNvSpPr>
                  <p:nvPr/>
                </p:nvSpPr>
                <p:spPr bwMode="auto">
                  <a:xfrm>
                    <a:off x="18541281" y="11908851"/>
                    <a:ext cx="75819" cy="60177"/>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56" name="Rectangle 613">
                    <a:extLst>
                      <a:ext uri="{FF2B5EF4-FFF2-40B4-BE49-F238E27FC236}">
                        <a16:creationId xmlns:a16="http://schemas.microsoft.com/office/drawing/2014/main" id="{3EB74733-EFE8-4AA8-AF26-14220957744E}"/>
                      </a:ext>
                    </a:extLst>
                  </p:cNvPr>
                  <p:cNvSpPr>
                    <a:spLocks noChangeArrowheads="1"/>
                  </p:cNvSpPr>
                  <p:nvPr/>
                </p:nvSpPr>
                <p:spPr bwMode="auto">
                  <a:xfrm>
                    <a:off x="11982999" y="4872477"/>
                    <a:ext cx="3794" cy="4015"/>
                  </a:xfrm>
                  <a:prstGeom prst="rect">
                    <a:avLst/>
                  </a:pr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57" name="Freeform 643">
                    <a:extLst>
                      <a:ext uri="{FF2B5EF4-FFF2-40B4-BE49-F238E27FC236}">
                        <a16:creationId xmlns:a16="http://schemas.microsoft.com/office/drawing/2014/main" id="{B1EAA134-8733-4DBA-9E95-7E3D82978225}"/>
                      </a:ext>
                    </a:extLst>
                  </p:cNvPr>
                  <p:cNvSpPr>
                    <a:spLocks/>
                  </p:cNvSpPr>
                  <p:nvPr/>
                </p:nvSpPr>
                <p:spPr bwMode="auto">
                  <a:xfrm>
                    <a:off x="17805846" y="10248044"/>
                    <a:ext cx="113727" cy="104306"/>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58" name="Freeform 644">
                    <a:extLst>
                      <a:ext uri="{FF2B5EF4-FFF2-40B4-BE49-F238E27FC236}">
                        <a16:creationId xmlns:a16="http://schemas.microsoft.com/office/drawing/2014/main" id="{5FDF4D7F-A2B7-4F42-90C9-E366361CF608}"/>
                      </a:ext>
                    </a:extLst>
                  </p:cNvPr>
                  <p:cNvSpPr>
                    <a:spLocks/>
                  </p:cNvSpPr>
                  <p:nvPr/>
                </p:nvSpPr>
                <p:spPr bwMode="auto">
                  <a:xfrm>
                    <a:off x="17896826" y="10223974"/>
                    <a:ext cx="144053" cy="56163"/>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59" name="Freeform 645">
                    <a:extLst>
                      <a:ext uri="{FF2B5EF4-FFF2-40B4-BE49-F238E27FC236}">
                        <a16:creationId xmlns:a16="http://schemas.microsoft.com/office/drawing/2014/main" id="{B9779F47-37A1-4B9A-A62A-13AB38ED3966}"/>
                      </a:ext>
                    </a:extLst>
                  </p:cNvPr>
                  <p:cNvSpPr>
                    <a:spLocks/>
                  </p:cNvSpPr>
                  <p:nvPr/>
                </p:nvSpPr>
                <p:spPr bwMode="auto">
                  <a:xfrm>
                    <a:off x="11770708" y="6404914"/>
                    <a:ext cx="344976" cy="200583"/>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60" name="Freeform 646">
                    <a:extLst>
                      <a:ext uri="{FF2B5EF4-FFF2-40B4-BE49-F238E27FC236}">
                        <a16:creationId xmlns:a16="http://schemas.microsoft.com/office/drawing/2014/main" id="{DA1ED239-78A4-4965-B067-AB867839D42A}"/>
                      </a:ext>
                    </a:extLst>
                  </p:cNvPr>
                  <p:cNvSpPr>
                    <a:spLocks/>
                  </p:cNvSpPr>
                  <p:nvPr/>
                </p:nvSpPr>
                <p:spPr bwMode="auto">
                  <a:xfrm>
                    <a:off x="11615280" y="6569390"/>
                    <a:ext cx="413207" cy="188546"/>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61" name="Freeform 647">
                    <a:extLst>
                      <a:ext uri="{FF2B5EF4-FFF2-40B4-BE49-F238E27FC236}">
                        <a16:creationId xmlns:a16="http://schemas.microsoft.com/office/drawing/2014/main" id="{5AC847D4-5405-4398-9756-C4DB2F085349}"/>
                      </a:ext>
                    </a:extLst>
                  </p:cNvPr>
                  <p:cNvSpPr>
                    <a:spLocks/>
                  </p:cNvSpPr>
                  <p:nvPr/>
                </p:nvSpPr>
                <p:spPr bwMode="auto">
                  <a:xfrm>
                    <a:off x="11471224" y="6709796"/>
                    <a:ext cx="633083" cy="649880"/>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62" name="Freeform 648">
                    <a:extLst>
                      <a:ext uri="{FF2B5EF4-FFF2-40B4-BE49-F238E27FC236}">
                        <a16:creationId xmlns:a16="http://schemas.microsoft.com/office/drawing/2014/main" id="{8E3A4E05-A8AD-477A-99CD-8CDBC3E7E313}"/>
                      </a:ext>
                    </a:extLst>
                  </p:cNvPr>
                  <p:cNvSpPr>
                    <a:spLocks/>
                  </p:cNvSpPr>
                  <p:nvPr/>
                </p:nvSpPr>
                <p:spPr bwMode="auto">
                  <a:xfrm>
                    <a:off x="11838942" y="6745901"/>
                    <a:ext cx="299482" cy="296860"/>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63" name="Freeform 649">
                    <a:extLst>
                      <a:ext uri="{FF2B5EF4-FFF2-40B4-BE49-F238E27FC236}">
                        <a16:creationId xmlns:a16="http://schemas.microsoft.com/office/drawing/2014/main" id="{2EE75D06-501E-4162-A3FB-7DAC5E18F078}"/>
                      </a:ext>
                    </a:extLst>
                  </p:cNvPr>
                  <p:cNvSpPr>
                    <a:spLocks/>
                  </p:cNvSpPr>
                  <p:nvPr/>
                </p:nvSpPr>
                <p:spPr bwMode="auto">
                  <a:xfrm>
                    <a:off x="10815394" y="6404914"/>
                    <a:ext cx="735438" cy="669940"/>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64" name="Freeform 650">
                    <a:extLst>
                      <a:ext uri="{FF2B5EF4-FFF2-40B4-BE49-F238E27FC236}">
                        <a16:creationId xmlns:a16="http://schemas.microsoft.com/office/drawing/2014/main" id="{F59E06D7-B47D-407E-9038-9D1B22E82045}"/>
                      </a:ext>
                    </a:extLst>
                  </p:cNvPr>
                  <p:cNvSpPr>
                    <a:spLocks/>
                  </p:cNvSpPr>
                  <p:nvPr/>
                </p:nvSpPr>
                <p:spPr bwMode="auto">
                  <a:xfrm>
                    <a:off x="11425731" y="6665671"/>
                    <a:ext cx="246409" cy="176510"/>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65" name="Freeform 651">
                    <a:extLst>
                      <a:ext uri="{FF2B5EF4-FFF2-40B4-BE49-F238E27FC236}">
                        <a16:creationId xmlns:a16="http://schemas.microsoft.com/office/drawing/2014/main" id="{088D9E37-AD62-4621-A6E3-987C0E93FB20}"/>
                      </a:ext>
                    </a:extLst>
                  </p:cNvPr>
                  <p:cNvSpPr>
                    <a:spLocks/>
                  </p:cNvSpPr>
                  <p:nvPr/>
                </p:nvSpPr>
                <p:spPr bwMode="auto">
                  <a:xfrm>
                    <a:off x="11217234" y="6380843"/>
                    <a:ext cx="231246" cy="152441"/>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66" name="Freeform 652">
                    <a:extLst>
                      <a:ext uri="{FF2B5EF4-FFF2-40B4-BE49-F238E27FC236}">
                        <a16:creationId xmlns:a16="http://schemas.microsoft.com/office/drawing/2014/main" id="{6F887B8E-DEF1-4111-8753-1186E9780EBB}"/>
                      </a:ext>
                    </a:extLst>
                  </p:cNvPr>
                  <p:cNvSpPr>
                    <a:spLocks/>
                  </p:cNvSpPr>
                  <p:nvPr/>
                </p:nvSpPr>
                <p:spPr bwMode="auto">
                  <a:xfrm>
                    <a:off x="11406780" y="6489157"/>
                    <a:ext cx="41701" cy="44129"/>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67" name="Freeform 653">
                    <a:extLst>
                      <a:ext uri="{FF2B5EF4-FFF2-40B4-BE49-F238E27FC236}">
                        <a16:creationId xmlns:a16="http://schemas.microsoft.com/office/drawing/2014/main" id="{837918EC-4AF4-43AC-B42F-0BA3EF7CE1D6}"/>
                      </a:ext>
                    </a:extLst>
                  </p:cNvPr>
                  <p:cNvSpPr>
                    <a:spLocks/>
                  </p:cNvSpPr>
                  <p:nvPr/>
                </p:nvSpPr>
                <p:spPr bwMode="auto">
                  <a:xfrm>
                    <a:off x="11270306" y="6216368"/>
                    <a:ext cx="223668" cy="212620"/>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68" name="Freeform 654">
                    <a:extLst>
                      <a:ext uri="{FF2B5EF4-FFF2-40B4-BE49-F238E27FC236}">
                        <a16:creationId xmlns:a16="http://schemas.microsoft.com/office/drawing/2014/main" id="{D60AE319-4EDE-4BF5-AB17-D144D781AF76}"/>
                      </a:ext>
                    </a:extLst>
                  </p:cNvPr>
                  <p:cNvSpPr>
                    <a:spLocks/>
                  </p:cNvSpPr>
                  <p:nvPr/>
                </p:nvSpPr>
                <p:spPr bwMode="auto">
                  <a:xfrm>
                    <a:off x="11539458" y="5863344"/>
                    <a:ext cx="166800" cy="260755"/>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69" name="Freeform 655">
                    <a:extLst>
                      <a:ext uri="{FF2B5EF4-FFF2-40B4-BE49-F238E27FC236}">
                        <a16:creationId xmlns:a16="http://schemas.microsoft.com/office/drawing/2014/main" id="{3500A43F-87D0-4038-A035-C01B0A42337F}"/>
                      </a:ext>
                    </a:extLst>
                  </p:cNvPr>
                  <p:cNvSpPr>
                    <a:spLocks/>
                  </p:cNvSpPr>
                  <p:nvPr/>
                </p:nvSpPr>
                <p:spPr bwMode="auto">
                  <a:xfrm>
                    <a:off x="11418151" y="6100034"/>
                    <a:ext cx="496610" cy="609766"/>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70" name="Freeform 656">
                    <a:extLst>
                      <a:ext uri="{FF2B5EF4-FFF2-40B4-BE49-F238E27FC236}">
                        <a16:creationId xmlns:a16="http://schemas.microsoft.com/office/drawing/2014/main" id="{F09F323B-BEE6-4B8F-856B-05A3650A3280}"/>
                      </a:ext>
                    </a:extLst>
                  </p:cNvPr>
                  <p:cNvSpPr>
                    <a:spLocks/>
                  </p:cNvSpPr>
                  <p:nvPr/>
                </p:nvSpPr>
                <p:spPr bwMode="auto">
                  <a:xfrm>
                    <a:off x="12293855" y="6288578"/>
                    <a:ext cx="989430" cy="621802"/>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71" name="Freeform 657">
                    <a:extLst>
                      <a:ext uri="{FF2B5EF4-FFF2-40B4-BE49-F238E27FC236}">
                        <a16:creationId xmlns:a16="http://schemas.microsoft.com/office/drawing/2014/main" id="{692D0E27-19BD-4F65-9880-C28C1A696C40}"/>
                      </a:ext>
                    </a:extLst>
                  </p:cNvPr>
                  <p:cNvSpPr>
                    <a:spLocks/>
                  </p:cNvSpPr>
                  <p:nvPr/>
                </p:nvSpPr>
                <p:spPr bwMode="auto">
                  <a:xfrm>
                    <a:off x="11982999" y="6521250"/>
                    <a:ext cx="333602" cy="144417"/>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72" name="Freeform 658">
                    <a:extLst>
                      <a:ext uri="{FF2B5EF4-FFF2-40B4-BE49-F238E27FC236}">
                        <a16:creationId xmlns:a16="http://schemas.microsoft.com/office/drawing/2014/main" id="{091B9334-B024-4023-A1AA-B7A9CFB95B9C}"/>
                      </a:ext>
                    </a:extLst>
                  </p:cNvPr>
                  <p:cNvSpPr>
                    <a:spLocks/>
                  </p:cNvSpPr>
                  <p:nvPr/>
                </p:nvSpPr>
                <p:spPr bwMode="auto">
                  <a:xfrm>
                    <a:off x="12350715" y="5991716"/>
                    <a:ext cx="523147" cy="413200"/>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73" name="Freeform 659">
                    <a:extLst>
                      <a:ext uri="{FF2B5EF4-FFF2-40B4-BE49-F238E27FC236}">
                        <a16:creationId xmlns:a16="http://schemas.microsoft.com/office/drawing/2014/main" id="{C9739475-9679-49D4-BDFD-69E474576323}"/>
                      </a:ext>
                    </a:extLst>
                  </p:cNvPr>
                  <p:cNvSpPr>
                    <a:spLocks/>
                  </p:cNvSpPr>
                  <p:nvPr/>
                </p:nvSpPr>
                <p:spPr bwMode="auto">
                  <a:xfrm>
                    <a:off x="12229408" y="5967647"/>
                    <a:ext cx="322227" cy="224654"/>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74" name="Freeform 660">
                    <a:extLst>
                      <a:ext uri="{FF2B5EF4-FFF2-40B4-BE49-F238E27FC236}">
                        <a16:creationId xmlns:a16="http://schemas.microsoft.com/office/drawing/2014/main" id="{57315FEA-AEA8-4291-8709-0C9BE6F24B70}"/>
                      </a:ext>
                    </a:extLst>
                  </p:cNvPr>
                  <p:cNvSpPr>
                    <a:spLocks/>
                  </p:cNvSpPr>
                  <p:nvPr/>
                </p:nvSpPr>
                <p:spPr bwMode="auto">
                  <a:xfrm>
                    <a:off x="12229408" y="5827241"/>
                    <a:ext cx="398048" cy="212620"/>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75" name="Freeform 661">
                    <a:extLst>
                      <a:ext uri="{FF2B5EF4-FFF2-40B4-BE49-F238E27FC236}">
                        <a16:creationId xmlns:a16="http://schemas.microsoft.com/office/drawing/2014/main" id="{CAFEE8FF-6352-49A0-B3C7-72F964A1ECE0}"/>
                      </a:ext>
                    </a:extLst>
                  </p:cNvPr>
                  <p:cNvSpPr>
                    <a:spLocks/>
                  </p:cNvSpPr>
                  <p:nvPr/>
                </p:nvSpPr>
                <p:spPr bwMode="auto">
                  <a:xfrm>
                    <a:off x="12350715" y="5698871"/>
                    <a:ext cx="265366" cy="176510"/>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76" name="Freeform 662">
                    <a:extLst>
                      <a:ext uri="{FF2B5EF4-FFF2-40B4-BE49-F238E27FC236}">
                        <a16:creationId xmlns:a16="http://schemas.microsoft.com/office/drawing/2014/main" id="{AD7DD0B6-CF10-4B31-B905-332B06779BDA}"/>
                      </a:ext>
                    </a:extLst>
                  </p:cNvPr>
                  <p:cNvSpPr>
                    <a:spLocks/>
                  </p:cNvSpPr>
                  <p:nvPr/>
                </p:nvSpPr>
                <p:spPr bwMode="auto">
                  <a:xfrm>
                    <a:off x="12149801" y="6063927"/>
                    <a:ext cx="178173" cy="92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77" name="Freeform 663">
                    <a:extLst>
                      <a:ext uri="{FF2B5EF4-FFF2-40B4-BE49-F238E27FC236}">
                        <a16:creationId xmlns:a16="http://schemas.microsoft.com/office/drawing/2014/main" id="{7D7E99C6-D844-4A1A-B086-96B206B633BE}"/>
                      </a:ext>
                    </a:extLst>
                  </p:cNvPr>
                  <p:cNvSpPr>
                    <a:spLocks/>
                  </p:cNvSpPr>
                  <p:nvPr/>
                </p:nvSpPr>
                <p:spPr bwMode="auto">
                  <a:xfrm>
                    <a:off x="11873060" y="6087994"/>
                    <a:ext cx="530728" cy="493430"/>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78" name="Freeform 664">
                    <a:extLst>
                      <a:ext uri="{FF2B5EF4-FFF2-40B4-BE49-F238E27FC236}">
                        <a16:creationId xmlns:a16="http://schemas.microsoft.com/office/drawing/2014/main" id="{3CC4C272-AFAE-47FD-9538-5B59BE68F68D}"/>
                      </a:ext>
                    </a:extLst>
                  </p:cNvPr>
                  <p:cNvSpPr>
                    <a:spLocks/>
                  </p:cNvSpPr>
                  <p:nvPr/>
                </p:nvSpPr>
                <p:spPr bwMode="auto">
                  <a:xfrm>
                    <a:off x="12195287" y="6605497"/>
                    <a:ext cx="511775" cy="353024"/>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79" name="Freeform 665">
                    <a:extLst>
                      <a:ext uri="{FF2B5EF4-FFF2-40B4-BE49-F238E27FC236}">
                        <a16:creationId xmlns:a16="http://schemas.microsoft.com/office/drawing/2014/main" id="{78C5089A-9AE2-462A-8643-90AE5AE363A2}"/>
                      </a:ext>
                    </a:extLst>
                  </p:cNvPr>
                  <p:cNvSpPr>
                    <a:spLocks/>
                  </p:cNvSpPr>
                  <p:nvPr/>
                </p:nvSpPr>
                <p:spPr bwMode="auto">
                  <a:xfrm>
                    <a:off x="12551635" y="6593460"/>
                    <a:ext cx="185755" cy="236690"/>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80" name="Freeform 666">
                    <a:extLst>
                      <a:ext uri="{FF2B5EF4-FFF2-40B4-BE49-F238E27FC236}">
                        <a16:creationId xmlns:a16="http://schemas.microsoft.com/office/drawing/2014/main" id="{F1B16C60-6D0B-41AA-9484-59536A2A5BF3}"/>
                      </a:ext>
                    </a:extLst>
                  </p:cNvPr>
                  <p:cNvSpPr>
                    <a:spLocks/>
                  </p:cNvSpPr>
                  <p:nvPr/>
                </p:nvSpPr>
                <p:spPr bwMode="auto">
                  <a:xfrm>
                    <a:off x="12627454" y="6721830"/>
                    <a:ext cx="109936" cy="120348"/>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81" name="Freeform 667">
                    <a:extLst>
                      <a:ext uri="{FF2B5EF4-FFF2-40B4-BE49-F238E27FC236}">
                        <a16:creationId xmlns:a16="http://schemas.microsoft.com/office/drawing/2014/main" id="{4352D9FE-41C9-4CFD-9717-49968066C6DD}"/>
                      </a:ext>
                    </a:extLst>
                  </p:cNvPr>
                  <p:cNvSpPr>
                    <a:spLocks/>
                  </p:cNvSpPr>
                  <p:nvPr/>
                </p:nvSpPr>
                <p:spPr bwMode="auto">
                  <a:xfrm>
                    <a:off x="12293855" y="6910377"/>
                    <a:ext cx="356347" cy="224654"/>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82" name="Freeform 668">
                    <a:extLst>
                      <a:ext uri="{FF2B5EF4-FFF2-40B4-BE49-F238E27FC236}">
                        <a16:creationId xmlns:a16="http://schemas.microsoft.com/office/drawing/2014/main" id="{B1D4A29E-19CC-42FB-9BC9-15D693F30761}"/>
                      </a:ext>
                    </a:extLst>
                  </p:cNvPr>
                  <p:cNvSpPr>
                    <a:spLocks/>
                  </p:cNvSpPr>
                  <p:nvPr/>
                </p:nvSpPr>
                <p:spPr bwMode="auto">
                  <a:xfrm>
                    <a:off x="11948879" y="6854215"/>
                    <a:ext cx="200920" cy="176510"/>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83" name="Freeform 669">
                    <a:extLst>
                      <a:ext uri="{FF2B5EF4-FFF2-40B4-BE49-F238E27FC236}">
                        <a16:creationId xmlns:a16="http://schemas.microsoft.com/office/drawing/2014/main" id="{A7E6826A-EFA1-4EBA-A91D-01CDC7CDA94E}"/>
                      </a:ext>
                    </a:extLst>
                  </p:cNvPr>
                  <p:cNvSpPr>
                    <a:spLocks/>
                  </p:cNvSpPr>
                  <p:nvPr/>
                </p:nvSpPr>
                <p:spPr bwMode="auto">
                  <a:xfrm>
                    <a:off x="12092932" y="6769970"/>
                    <a:ext cx="246409" cy="316916"/>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84" name="Freeform 670">
                    <a:extLst>
                      <a:ext uri="{FF2B5EF4-FFF2-40B4-BE49-F238E27FC236}">
                        <a16:creationId xmlns:a16="http://schemas.microsoft.com/office/drawing/2014/main" id="{3E5802E9-0A8A-443B-8C7C-DFFE4BF6052F}"/>
                      </a:ext>
                    </a:extLst>
                  </p:cNvPr>
                  <p:cNvSpPr>
                    <a:spLocks/>
                  </p:cNvSpPr>
                  <p:nvPr/>
                </p:nvSpPr>
                <p:spPr bwMode="auto">
                  <a:xfrm>
                    <a:off x="11960253" y="6581428"/>
                    <a:ext cx="390468" cy="224654"/>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85" name="Freeform 671">
                    <a:extLst>
                      <a:ext uri="{FF2B5EF4-FFF2-40B4-BE49-F238E27FC236}">
                        <a16:creationId xmlns:a16="http://schemas.microsoft.com/office/drawing/2014/main" id="{8D3181F5-D0BE-45F7-9D7F-6E3F359D9192}"/>
                      </a:ext>
                    </a:extLst>
                  </p:cNvPr>
                  <p:cNvSpPr>
                    <a:spLocks/>
                  </p:cNvSpPr>
                  <p:nvPr/>
                </p:nvSpPr>
                <p:spPr bwMode="auto">
                  <a:xfrm>
                    <a:off x="12183913" y="7086890"/>
                    <a:ext cx="344976" cy="377093"/>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86" name="Freeform 672">
                    <a:extLst>
                      <a:ext uri="{FF2B5EF4-FFF2-40B4-BE49-F238E27FC236}">
                        <a16:creationId xmlns:a16="http://schemas.microsoft.com/office/drawing/2014/main" id="{DA9F0928-F23D-4F29-A941-72E546B4BDAD}"/>
                      </a:ext>
                    </a:extLst>
                  </p:cNvPr>
                  <p:cNvSpPr>
                    <a:spLocks/>
                  </p:cNvSpPr>
                  <p:nvPr/>
                </p:nvSpPr>
                <p:spPr bwMode="auto">
                  <a:xfrm>
                    <a:off x="12494772" y="7066828"/>
                    <a:ext cx="166800" cy="116336"/>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87" name="Freeform 673">
                    <a:extLst>
                      <a:ext uri="{FF2B5EF4-FFF2-40B4-BE49-F238E27FC236}">
                        <a16:creationId xmlns:a16="http://schemas.microsoft.com/office/drawing/2014/main" id="{F1C48545-6355-47AF-A478-ACA865AB729C}"/>
                      </a:ext>
                    </a:extLst>
                  </p:cNvPr>
                  <p:cNvSpPr>
                    <a:spLocks/>
                  </p:cNvSpPr>
                  <p:nvPr/>
                </p:nvSpPr>
                <p:spPr bwMode="auto">
                  <a:xfrm>
                    <a:off x="12138426" y="7030727"/>
                    <a:ext cx="98564" cy="212620"/>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88" name="Freeform 674">
                    <a:extLst>
                      <a:ext uri="{FF2B5EF4-FFF2-40B4-BE49-F238E27FC236}">
                        <a16:creationId xmlns:a16="http://schemas.microsoft.com/office/drawing/2014/main" id="{9406BE1C-0888-4C50-9A47-BE7310D03CBC}"/>
                      </a:ext>
                    </a:extLst>
                  </p:cNvPr>
                  <p:cNvSpPr>
                    <a:spLocks/>
                  </p:cNvSpPr>
                  <p:nvPr/>
                </p:nvSpPr>
                <p:spPr bwMode="auto">
                  <a:xfrm>
                    <a:off x="12195287" y="7054798"/>
                    <a:ext cx="144053" cy="104306"/>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89" name="Freeform 675">
                    <a:extLst>
                      <a:ext uri="{FF2B5EF4-FFF2-40B4-BE49-F238E27FC236}">
                        <a16:creationId xmlns:a16="http://schemas.microsoft.com/office/drawing/2014/main" id="{FA959D4D-3279-4FC4-9373-8C41049AC69B}"/>
                      </a:ext>
                    </a:extLst>
                  </p:cNvPr>
                  <p:cNvSpPr>
                    <a:spLocks/>
                  </p:cNvSpPr>
                  <p:nvPr/>
                </p:nvSpPr>
                <p:spPr bwMode="auto">
                  <a:xfrm>
                    <a:off x="13415964" y="7122991"/>
                    <a:ext cx="212294" cy="188546"/>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90" name="Freeform 676">
                    <a:extLst>
                      <a:ext uri="{FF2B5EF4-FFF2-40B4-BE49-F238E27FC236}">
                        <a16:creationId xmlns:a16="http://schemas.microsoft.com/office/drawing/2014/main" id="{D3BF756C-F177-4A4D-B913-E289D7B692FF}"/>
                      </a:ext>
                    </a:extLst>
                  </p:cNvPr>
                  <p:cNvSpPr>
                    <a:spLocks/>
                  </p:cNvSpPr>
                  <p:nvPr/>
                </p:nvSpPr>
                <p:spPr bwMode="auto">
                  <a:xfrm>
                    <a:off x="13495574" y="7219271"/>
                    <a:ext cx="1099366" cy="986856"/>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91" name="Freeform 677">
                    <a:extLst>
                      <a:ext uri="{FF2B5EF4-FFF2-40B4-BE49-F238E27FC236}">
                        <a16:creationId xmlns:a16="http://schemas.microsoft.com/office/drawing/2014/main" id="{AC9B777A-3CC3-479F-9A0E-9E934D42FF1E}"/>
                      </a:ext>
                    </a:extLst>
                  </p:cNvPr>
                  <p:cNvSpPr>
                    <a:spLocks/>
                  </p:cNvSpPr>
                  <p:nvPr/>
                </p:nvSpPr>
                <p:spPr bwMode="auto">
                  <a:xfrm>
                    <a:off x="13518319" y="7231308"/>
                    <a:ext cx="87193" cy="68200"/>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92" name="Freeform 678">
                    <a:extLst>
                      <a:ext uri="{FF2B5EF4-FFF2-40B4-BE49-F238E27FC236}">
                        <a16:creationId xmlns:a16="http://schemas.microsoft.com/office/drawing/2014/main" id="{41B15EEC-B899-40F4-AD51-002184FF1317}"/>
                      </a:ext>
                    </a:extLst>
                  </p:cNvPr>
                  <p:cNvSpPr>
                    <a:spLocks/>
                  </p:cNvSpPr>
                  <p:nvPr/>
                </p:nvSpPr>
                <p:spPr bwMode="auto">
                  <a:xfrm>
                    <a:off x="13260534" y="6946480"/>
                    <a:ext cx="390468" cy="212620"/>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93" name="Freeform 679">
                    <a:extLst>
                      <a:ext uri="{FF2B5EF4-FFF2-40B4-BE49-F238E27FC236}">
                        <a16:creationId xmlns:a16="http://schemas.microsoft.com/office/drawing/2014/main" id="{F6455AB0-F0AA-478B-A51A-9C135ADB4D73}"/>
                      </a:ext>
                    </a:extLst>
                  </p:cNvPr>
                  <p:cNvSpPr>
                    <a:spLocks/>
                  </p:cNvSpPr>
                  <p:nvPr/>
                </p:nvSpPr>
                <p:spPr bwMode="auto">
                  <a:xfrm>
                    <a:off x="13529694" y="7086890"/>
                    <a:ext cx="299482" cy="248723"/>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94" name="Freeform 680">
                    <a:extLst>
                      <a:ext uri="{FF2B5EF4-FFF2-40B4-BE49-F238E27FC236}">
                        <a16:creationId xmlns:a16="http://schemas.microsoft.com/office/drawing/2014/main" id="{F85782A4-C1DE-45A1-939D-C007E35479EE}"/>
                      </a:ext>
                    </a:extLst>
                  </p:cNvPr>
                  <p:cNvSpPr>
                    <a:spLocks/>
                  </p:cNvSpPr>
                  <p:nvPr/>
                </p:nvSpPr>
                <p:spPr bwMode="auto">
                  <a:xfrm>
                    <a:off x="13628256" y="7865144"/>
                    <a:ext cx="98564" cy="120348"/>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95" name="Freeform 681">
                    <a:extLst>
                      <a:ext uri="{FF2B5EF4-FFF2-40B4-BE49-F238E27FC236}">
                        <a16:creationId xmlns:a16="http://schemas.microsoft.com/office/drawing/2014/main" id="{0FF7AAF7-7E68-42D7-98E6-4A000FE36BB0}"/>
                      </a:ext>
                    </a:extLst>
                  </p:cNvPr>
                  <p:cNvSpPr>
                    <a:spLocks/>
                  </p:cNvSpPr>
                  <p:nvPr/>
                </p:nvSpPr>
                <p:spPr bwMode="auto">
                  <a:xfrm>
                    <a:off x="13006547" y="7419852"/>
                    <a:ext cx="386675" cy="316916"/>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96" name="Freeform 682">
                    <a:extLst>
                      <a:ext uri="{FF2B5EF4-FFF2-40B4-BE49-F238E27FC236}">
                        <a16:creationId xmlns:a16="http://schemas.microsoft.com/office/drawing/2014/main" id="{57C0F85D-EBCC-4855-8C36-BE1AA32C9249}"/>
                      </a:ext>
                    </a:extLst>
                  </p:cNvPr>
                  <p:cNvSpPr>
                    <a:spLocks/>
                  </p:cNvSpPr>
                  <p:nvPr/>
                </p:nvSpPr>
                <p:spPr bwMode="auto">
                  <a:xfrm>
                    <a:off x="13184717" y="7395784"/>
                    <a:ext cx="553474" cy="553603"/>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97" name="Freeform 683">
                    <a:extLst>
                      <a:ext uri="{FF2B5EF4-FFF2-40B4-BE49-F238E27FC236}">
                        <a16:creationId xmlns:a16="http://schemas.microsoft.com/office/drawing/2014/main" id="{97A4310D-1618-48F4-B082-81DB36FAD3EC}"/>
                      </a:ext>
                    </a:extLst>
                  </p:cNvPr>
                  <p:cNvSpPr>
                    <a:spLocks/>
                  </p:cNvSpPr>
                  <p:nvPr/>
                </p:nvSpPr>
                <p:spPr bwMode="auto">
                  <a:xfrm>
                    <a:off x="12483397" y="7074856"/>
                    <a:ext cx="1053875" cy="425230"/>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98" name="Freeform 684">
                    <a:extLst>
                      <a:ext uri="{FF2B5EF4-FFF2-40B4-BE49-F238E27FC236}">
                        <a16:creationId xmlns:a16="http://schemas.microsoft.com/office/drawing/2014/main" id="{CBA01A66-1A65-4E7A-9051-DA26D9A39B9E}"/>
                      </a:ext>
                    </a:extLst>
                  </p:cNvPr>
                  <p:cNvSpPr>
                    <a:spLocks/>
                  </p:cNvSpPr>
                  <p:nvPr/>
                </p:nvSpPr>
                <p:spPr bwMode="auto">
                  <a:xfrm>
                    <a:off x="12961052" y="7748807"/>
                    <a:ext cx="1167601" cy="99087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399" name="Freeform 685">
                    <a:extLst>
                      <a:ext uri="{FF2B5EF4-FFF2-40B4-BE49-F238E27FC236}">
                        <a16:creationId xmlns:a16="http://schemas.microsoft.com/office/drawing/2014/main" id="{DFE7C8FD-B44C-4050-A6CB-430B411BB210}"/>
                      </a:ext>
                    </a:extLst>
                  </p:cNvPr>
                  <p:cNvSpPr>
                    <a:spLocks/>
                  </p:cNvSpPr>
                  <p:nvPr/>
                </p:nvSpPr>
                <p:spPr bwMode="auto">
                  <a:xfrm>
                    <a:off x="12983798" y="7676594"/>
                    <a:ext cx="231246" cy="260755"/>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00" name="Freeform 686">
                    <a:extLst>
                      <a:ext uri="{FF2B5EF4-FFF2-40B4-BE49-F238E27FC236}">
                        <a16:creationId xmlns:a16="http://schemas.microsoft.com/office/drawing/2014/main" id="{6E64F6A6-6E3D-424F-9A6D-B7538BFD2295}"/>
                      </a:ext>
                    </a:extLst>
                  </p:cNvPr>
                  <p:cNvSpPr>
                    <a:spLocks/>
                  </p:cNvSpPr>
                  <p:nvPr/>
                </p:nvSpPr>
                <p:spPr bwMode="auto">
                  <a:xfrm>
                    <a:off x="12995172" y="7584331"/>
                    <a:ext cx="87193" cy="104306"/>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01" name="Freeform 687">
                    <a:extLst>
                      <a:ext uri="{FF2B5EF4-FFF2-40B4-BE49-F238E27FC236}">
                        <a16:creationId xmlns:a16="http://schemas.microsoft.com/office/drawing/2014/main" id="{9ABB901E-7DA9-4BA0-92EE-2E7EC8CD3EFC}"/>
                      </a:ext>
                    </a:extLst>
                  </p:cNvPr>
                  <p:cNvSpPr>
                    <a:spLocks/>
                  </p:cNvSpPr>
                  <p:nvPr/>
                </p:nvSpPr>
                <p:spPr bwMode="auto">
                  <a:xfrm>
                    <a:off x="12983798" y="7724738"/>
                    <a:ext cx="34120" cy="84243"/>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02" name="Freeform 688">
                    <a:extLst>
                      <a:ext uri="{FF2B5EF4-FFF2-40B4-BE49-F238E27FC236}">
                        <a16:creationId xmlns:a16="http://schemas.microsoft.com/office/drawing/2014/main" id="{102FEEE7-BE1F-402B-8F5D-0E74FC5F1448}"/>
                      </a:ext>
                    </a:extLst>
                  </p:cNvPr>
                  <p:cNvSpPr>
                    <a:spLocks/>
                  </p:cNvSpPr>
                  <p:nvPr/>
                </p:nvSpPr>
                <p:spPr bwMode="auto">
                  <a:xfrm>
                    <a:off x="12938309" y="7676594"/>
                    <a:ext cx="90981" cy="308897"/>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03" name="Freeform 689">
                    <a:extLst>
                      <a:ext uri="{FF2B5EF4-FFF2-40B4-BE49-F238E27FC236}">
                        <a16:creationId xmlns:a16="http://schemas.microsoft.com/office/drawing/2014/main" id="{859D931F-AB08-4949-81B9-3BAA5DE4DDD6}"/>
                      </a:ext>
                    </a:extLst>
                  </p:cNvPr>
                  <p:cNvSpPr>
                    <a:spLocks/>
                  </p:cNvSpPr>
                  <p:nvPr/>
                </p:nvSpPr>
                <p:spPr bwMode="auto">
                  <a:xfrm>
                    <a:off x="13859499" y="8137932"/>
                    <a:ext cx="56863" cy="92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04" name="Freeform 690">
                    <a:extLst>
                      <a:ext uri="{FF2B5EF4-FFF2-40B4-BE49-F238E27FC236}">
                        <a16:creationId xmlns:a16="http://schemas.microsoft.com/office/drawing/2014/main" id="{4E16BCA5-3FC7-44E5-8A39-E8CF1E93AD07}"/>
                      </a:ext>
                    </a:extLst>
                  </p:cNvPr>
                  <p:cNvSpPr>
                    <a:spLocks/>
                  </p:cNvSpPr>
                  <p:nvPr/>
                </p:nvSpPr>
                <p:spPr bwMode="auto">
                  <a:xfrm>
                    <a:off x="13404593" y="8575201"/>
                    <a:ext cx="591382" cy="397153"/>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05" name="Freeform 691">
                    <a:extLst>
                      <a:ext uri="{FF2B5EF4-FFF2-40B4-BE49-F238E27FC236}">
                        <a16:creationId xmlns:a16="http://schemas.microsoft.com/office/drawing/2014/main" id="{C3C31D5E-D76B-4E9D-B36E-634FBD626188}"/>
                      </a:ext>
                    </a:extLst>
                  </p:cNvPr>
                  <p:cNvSpPr>
                    <a:spLocks/>
                  </p:cNvSpPr>
                  <p:nvPr/>
                </p:nvSpPr>
                <p:spPr bwMode="auto">
                  <a:xfrm>
                    <a:off x="13927736" y="8137932"/>
                    <a:ext cx="454909" cy="577673"/>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06" name="Freeform 692">
                    <a:extLst>
                      <a:ext uri="{FF2B5EF4-FFF2-40B4-BE49-F238E27FC236}">
                        <a16:creationId xmlns:a16="http://schemas.microsoft.com/office/drawing/2014/main" id="{B1CA6228-CE5E-4D25-B8CA-EC673885DF80}"/>
                      </a:ext>
                    </a:extLst>
                  </p:cNvPr>
                  <p:cNvSpPr>
                    <a:spLocks/>
                  </p:cNvSpPr>
                  <p:nvPr/>
                </p:nvSpPr>
                <p:spPr bwMode="auto">
                  <a:xfrm>
                    <a:off x="14894418" y="7006658"/>
                    <a:ext cx="610339" cy="280815"/>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07" name="Freeform 693">
                    <a:extLst>
                      <a:ext uri="{FF2B5EF4-FFF2-40B4-BE49-F238E27FC236}">
                        <a16:creationId xmlns:a16="http://schemas.microsoft.com/office/drawing/2014/main" id="{338C7E40-00FC-41A6-84D8-D7BE5CE45329}"/>
                      </a:ext>
                    </a:extLst>
                  </p:cNvPr>
                  <p:cNvSpPr>
                    <a:spLocks/>
                  </p:cNvSpPr>
                  <p:nvPr/>
                </p:nvSpPr>
                <p:spPr bwMode="auto">
                  <a:xfrm>
                    <a:off x="14151402" y="6830147"/>
                    <a:ext cx="989430" cy="613777"/>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08" name="Freeform 694">
                    <a:extLst>
                      <a:ext uri="{FF2B5EF4-FFF2-40B4-BE49-F238E27FC236}">
                        <a16:creationId xmlns:a16="http://schemas.microsoft.com/office/drawing/2014/main" id="{410BF1DD-615A-49E6-821C-1A526E1A899D}"/>
                      </a:ext>
                    </a:extLst>
                  </p:cNvPr>
                  <p:cNvSpPr>
                    <a:spLocks/>
                  </p:cNvSpPr>
                  <p:nvPr/>
                </p:nvSpPr>
                <p:spPr bwMode="auto">
                  <a:xfrm>
                    <a:off x="14450884" y="7512121"/>
                    <a:ext cx="0" cy="1203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09" name="Freeform 695">
                    <a:extLst>
                      <a:ext uri="{FF2B5EF4-FFF2-40B4-BE49-F238E27FC236}">
                        <a16:creationId xmlns:a16="http://schemas.microsoft.com/office/drawing/2014/main" id="{B702A8B8-38F6-4BE3-9DD8-2A67A603E584}"/>
                      </a:ext>
                    </a:extLst>
                  </p:cNvPr>
                  <p:cNvSpPr>
                    <a:spLocks/>
                  </p:cNvSpPr>
                  <p:nvPr/>
                </p:nvSpPr>
                <p:spPr bwMode="auto">
                  <a:xfrm>
                    <a:off x="13939109" y="7042761"/>
                    <a:ext cx="811253" cy="505463"/>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10" name="Freeform 696">
                    <a:extLst>
                      <a:ext uri="{FF2B5EF4-FFF2-40B4-BE49-F238E27FC236}">
                        <a16:creationId xmlns:a16="http://schemas.microsoft.com/office/drawing/2014/main" id="{F07B8985-090D-4938-BE7B-C7EA66B40D16}"/>
                      </a:ext>
                    </a:extLst>
                  </p:cNvPr>
                  <p:cNvSpPr>
                    <a:spLocks/>
                  </p:cNvSpPr>
                  <p:nvPr/>
                </p:nvSpPr>
                <p:spPr bwMode="auto">
                  <a:xfrm>
                    <a:off x="14795857" y="7159097"/>
                    <a:ext cx="443535" cy="316916"/>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11" name="Freeform 697">
                    <a:extLst>
                      <a:ext uri="{FF2B5EF4-FFF2-40B4-BE49-F238E27FC236}">
                        <a16:creationId xmlns:a16="http://schemas.microsoft.com/office/drawing/2014/main" id="{0DB5E435-75B2-44AC-B1C6-25A8E2765F30}"/>
                      </a:ext>
                    </a:extLst>
                  </p:cNvPr>
                  <p:cNvSpPr>
                    <a:spLocks/>
                  </p:cNvSpPr>
                  <p:nvPr/>
                </p:nvSpPr>
                <p:spPr bwMode="auto">
                  <a:xfrm>
                    <a:off x="14439512" y="7431888"/>
                    <a:ext cx="921196" cy="870523"/>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12" name="Freeform 698">
                    <a:extLst>
                      <a:ext uri="{FF2B5EF4-FFF2-40B4-BE49-F238E27FC236}">
                        <a16:creationId xmlns:a16="http://schemas.microsoft.com/office/drawing/2014/main" id="{1627D0A2-CBB8-4AFA-B01C-B67FDE0224F4}"/>
                      </a:ext>
                    </a:extLst>
                  </p:cNvPr>
                  <p:cNvSpPr>
                    <a:spLocks/>
                  </p:cNvSpPr>
                  <p:nvPr/>
                </p:nvSpPr>
                <p:spPr bwMode="auto">
                  <a:xfrm>
                    <a:off x="14394020" y="7323574"/>
                    <a:ext cx="834002" cy="625811"/>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13" name="Freeform 699">
                    <a:extLst>
                      <a:ext uri="{FF2B5EF4-FFF2-40B4-BE49-F238E27FC236}">
                        <a16:creationId xmlns:a16="http://schemas.microsoft.com/office/drawing/2014/main" id="{BB9E6D27-FECC-4F09-AF3B-DC3003F4DB4C}"/>
                      </a:ext>
                    </a:extLst>
                  </p:cNvPr>
                  <p:cNvSpPr>
                    <a:spLocks/>
                  </p:cNvSpPr>
                  <p:nvPr/>
                </p:nvSpPr>
                <p:spPr bwMode="auto">
                  <a:xfrm>
                    <a:off x="14318202" y="6818110"/>
                    <a:ext cx="30326" cy="48140"/>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14" name="Freeform 700">
                    <a:extLst>
                      <a:ext uri="{FF2B5EF4-FFF2-40B4-BE49-F238E27FC236}">
                        <a16:creationId xmlns:a16="http://schemas.microsoft.com/office/drawing/2014/main" id="{062F036F-D5C4-449F-AEC0-AB0622F5BBDD}"/>
                      </a:ext>
                    </a:extLst>
                  </p:cNvPr>
                  <p:cNvSpPr>
                    <a:spLocks noEditPoints="1"/>
                  </p:cNvSpPr>
                  <p:nvPr/>
                </p:nvSpPr>
                <p:spPr bwMode="auto">
                  <a:xfrm>
                    <a:off x="13616881" y="6075964"/>
                    <a:ext cx="2255596" cy="1143313"/>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15" name="Freeform 701">
                    <a:extLst>
                      <a:ext uri="{FF2B5EF4-FFF2-40B4-BE49-F238E27FC236}">
                        <a16:creationId xmlns:a16="http://schemas.microsoft.com/office/drawing/2014/main" id="{DE463804-8735-402B-9C65-1FEFDA37486A}"/>
                      </a:ext>
                    </a:extLst>
                  </p:cNvPr>
                  <p:cNvSpPr>
                    <a:spLocks/>
                  </p:cNvSpPr>
                  <p:nvPr/>
                </p:nvSpPr>
                <p:spPr bwMode="auto">
                  <a:xfrm>
                    <a:off x="14837557" y="7500084"/>
                    <a:ext cx="1558066" cy="1757087"/>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16" name="Freeform 702">
                    <a:extLst>
                      <a:ext uri="{FF2B5EF4-FFF2-40B4-BE49-F238E27FC236}">
                        <a16:creationId xmlns:a16="http://schemas.microsoft.com/office/drawing/2014/main" id="{CCA0E4B1-0EAB-4D92-8D67-FD20E8DDA258}"/>
                      </a:ext>
                    </a:extLst>
                  </p:cNvPr>
                  <p:cNvSpPr>
                    <a:spLocks/>
                  </p:cNvSpPr>
                  <p:nvPr/>
                </p:nvSpPr>
                <p:spPr bwMode="auto">
                  <a:xfrm>
                    <a:off x="16118886" y="7985491"/>
                    <a:ext cx="454909" cy="1155347"/>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17" name="Freeform 703">
                    <a:extLst>
                      <a:ext uri="{FF2B5EF4-FFF2-40B4-BE49-F238E27FC236}">
                        <a16:creationId xmlns:a16="http://schemas.microsoft.com/office/drawing/2014/main" id="{DBA1BFBF-5ABA-4EFF-A850-13011E800B08}"/>
                      </a:ext>
                    </a:extLst>
                  </p:cNvPr>
                  <p:cNvSpPr>
                    <a:spLocks/>
                  </p:cNvSpPr>
                  <p:nvPr/>
                </p:nvSpPr>
                <p:spPr bwMode="auto">
                  <a:xfrm>
                    <a:off x="15906594" y="8125895"/>
                    <a:ext cx="253995" cy="328953"/>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18" name="Freeform 704">
                    <a:extLst>
                      <a:ext uri="{FF2B5EF4-FFF2-40B4-BE49-F238E27FC236}">
                        <a16:creationId xmlns:a16="http://schemas.microsoft.com/office/drawing/2014/main" id="{CBCAEA6E-9A8C-4976-8C49-12EEE3905EC0}"/>
                      </a:ext>
                    </a:extLst>
                  </p:cNvPr>
                  <p:cNvSpPr>
                    <a:spLocks/>
                  </p:cNvSpPr>
                  <p:nvPr/>
                </p:nvSpPr>
                <p:spPr bwMode="auto">
                  <a:xfrm>
                    <a:off x="16384249" y="8490954"/>
                    <a:ext cx="466284" cy="906626"/>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19" name="Freeform 705">
                    <a:extLst>
                      <a:ext uri="{FF2B5EF4-FFF2-40B4-BE49-F238E27FC236}">
                        <a16:creationId xmlns:a16="http://schemas.microsoft.com/office/drawing/2014/main" id="{91BE5C53-CABA-44FD-AC64-27008D5684A9}"/>
                      </a:ext>
                    </a:extLst>
                  </p:cNvPr>
                  <p:cNvSpPr>
                    <a:spLocks/>
                  </p:cNvSpPr>
                  <p:nvPr/>
                </p:nvSpPr>
                <p:spPr bwMode="auto">
                  <a:xfrm>
                    <a:off x="16638242" y="8302407"/>
                    <a:ext cx="424582" cy="918663"/>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20" name="Freeform 706">
                    <a:extLst>
                      <a:ext uri="{FF2B5EF4-FFF2-40B4-BE49-F238E27FC236}">
                        <a16:creationId xmlns:a16="http://schemas.microsoft.com/office/drawing/2014/main" id="{D139642D-E0D9-425D-9094-05BEA7380CF2}"/>
                      </a:ext>
                    </a:extLst>
                  </p:cNvPr>
                  <p:cNvSpPr>
                    <a:spLocks/>
                  </p:cNvSpPr>
                  <p:nvPr/>
                </p:nvSpPr>
                <p:spPr bwMode="auto">
                  <a:xfrm>
                    <a:off x="16539678" y="8374618"/>
                    <a:ext cx="409420" cy="529533"/>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21" name="Freeform 707">
                    <a:extLst>
                      <a:ext uri="{FF2B5EF4-FFF2-40B4-BE49-F238E27FC236}">
                        <a16:creationId xmlns:a16="http://schemas.microsoft.com/office/drawing/2014/main" id="{AD772D8C-0B11-42F6-9EB0-ADCE4CE5B836}"/>
                      </a:ext>
                    </a:extLst>
                  </p:cNvPr>
                  <p:cNvSpPr>
                    <a:spLocks/>
                  </p:cNvSpPr>
                  <p:nvPr/>
                </p:nvSpPr>
                <p:spPr bwMode="auto">
                  <a:xfrm>
                    <a:off x="18294871" y="9734558"/>
                    <a:ext cx="500400" cy="449300"/>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22" name="Freeform 708">
                    <a:extLst>
                      <a:ext uri="{FF2B5EF4-FFF2-40B4-BE49-F238E27FC236}">
                        <a16:creationId xmlns:a16="http://schemas.microsoft.com/office/drawing/2014/main" id="{DB9F2D3D-5E24-416B-9554-D4DBCD916A40}"/>
                      </a:ext>
                    </a:extLst>
                  </p:cNvPr>
                  <p:cNvSpPr>
                    <a:spLocks/>
                  </p:cNvSpPr>
                  <p:nvPr/>
                </p:nvSpPr>
                <p:spPr bwMode="auto">
                  <a:xfrm>
                    <a:off x="18783899" y="9882988"/>
                    <a:ext cx="568638" cy="481393"/>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23" name="Freeform 709">
                    <a:extLst>
                      <a:ext uri="{FF2B5EF4-FFF2-40B4-BE49-F238E27FC236}">
                        <a16:creationId xmlns:a16="http://schemas.microsoft.com/office/drawing/2014/main" id="{BA46B99B-98BB-421E-A063-4EACCA08B09B}"/>
                      </a:ext>
                    </a:extLst>
                  </p:cNvPr>
                  <p:cNvSpPr>
                    <a:spLocks/>
                  </p:cNvSpPr>
                  <p:nvPr/>
                </p:nvSpPr>
                <p:spPr bwMode="auto">
                  <a:xfrm>
                    <a:off x="17017333" y="9445721"/>
                    <a:ext cx="568638" cy="529533"/>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24" name="Freeform 710">
                    <a:extLst>
                      <a:ext uri="{FF2B5EF4-FFF2-40B4-BE49-F238E27FC236}">
                        <a16:creationId xmlns:a16="http://schemas.microsoft.com/office/drawing/2014/main" id="{11944BFE-50E0-49FB-A792-E80EAA464DD5}"/>
                      </a:ext>
                    </a:extLst>
                  </p:cNvPr>
                  <p:cNvSpPr>
                    <a:spLocks/>
                  </p:cNvSpPr>
                  <p:nvPr/>
                </p:nvSpPr>
                <p:spPr bwMode="auto">
                  <a:xfrm>
                    <a:off x="17051449" y="9305311"/>
                    <a:ext cx="545893" cy="377093"/>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25" name="Freeform 711">
                    <a:extLst>
                      <a:ext uri="{FF2B5EF4-FFF2-40B4-BE49-F238E27FC236}">
                        <a16:creationId xmlns:a16="http://schemas.microsoft.com/office/drawing/2014/main" id="{E88C8C8F-59A8-4253-9BA9-8925686E3960}"/>
                      </a:ext>
                    </a:extLst>
                  </p:cNvPr>
                  <p:cNvSpPr>
                    <a:spLocks/>
                  </p:cNvSpPr>
                  <p:nvPr/>
                </p:nvSpPr>
                <p:spPr bwMode="auto">
                  <a:xfrm>
                    <a:off x="15940714" y="7997525"/>
                    <a:ext cx="189545" cy="116336"/>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26" name="Freeform 712">
                    <a:extLst>
                      <a:ext uri="{FF2B5EF4-FFF2-40B4-BE49-F238E27FC236}">
                        <a16:creationId xmlns:a16="http://schemas.microsoft.com/office/drawing/2014/main" id="{46261918-C572-4BA6-9DCA-54266FFF5A35}"/>
                      </a:ext>
                    </a:extLst>
                  </p:cNvPr>
                  <p:cNvSpPr>
                    <a:spLocks/>
                  </p:cNvSpPr>
                  <p:nvPr/>
                </p:nvSpPr>
                <p:spPr bwMode="auto">
                  <a:xfrm>
                    <a:off x="15504758" y="7865144"/>
                    <a:ext cx="413207" cy="272787"/>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27" name="Freeform 713">
                    <a:extLst>
                      <a:ext uri="{FF2B5EF4-FFF2-40B4-BE49-F238E27FC236}">
                        <a16:creationId xmlns:a16="http://schemas.microsoft.com/office/drawing/2014/main" id="{2FC3DA00-DAFE-4DF2-A20E-9A1F0D1C184F}"/>
                      </a:ext>
                    </a:extLst>
                  </p:cNvPr>
                  <p:cNvSpPr>
                    <a:spLocks/>
                  </p:cNvSpPr>
                  <p:nvPr/>
                </p:nvSpPr>
                <p:spPr bwMode="auto">
                  <a:xfrm>
                    <a:off x="16649613" y="8856011"/>
                    <a:ext cx="310853" cy="272787"/>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28" name="Freeform 714">
                    <a:extLst>
                      <a:ext uri="{FF2B5EF4-FFF2-40B4-BE49-F238E27FC236}">
                        <a16:creationId xmlns:a16="http://schemas.microsoft.com/office/drawing/2014/main" id="{8BFDCC90-D608-4AFF-A41B-E38CD3394E1B}"/>
                      </a:ext>
                    </a:extLst>
                  </p:cNvPr>
                  <p:cNvSpPr>
                    <a:spLocks/>
                  </p:cNvSpPr>
                  <p:nvPr/>
                </p:nvSpPr>
                <p:spPr bwMode="auto">
                  <a:xfrm>
                    <a:off x="16528303" y="9337403"/>
                    <a:ext cx="246409" cy="308897"/>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29" name="Freeform 715">
                    <a:extLst>
                      <a:ext uri="{FF2B5EF4-FFF2-40B4-BE49-F238E27FC236}">
                        <a16:creationId xmlns:a16="http://schemas.microsoft.com/office/drawing/2014/main" id="{31A1CDDB-F057-4C18-AE13-C152C31190B5}"/>
                      </a:ext>
                    </a:extLst>
                  </p:cNvPr>
                  <p:cNvSpPr>
                    <a:spLocks/>
                  </p:cNvSpPr>
                  <p:nvPr/>
                </p:nvSpPr>
                <p:spPr bwMode="auto">
                  <a:xfrm>
                    <a:off x="15140830" y="6216368"/>
                    <a:ext cx="3332217" cy="2298657"/>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30" name="Freeform 716">
                    <a:extLst>
                      <a:ext uri="{FF2B5EF4-FFF2-40B4-BE49-F238E27FC236}">
                        <a16:creationId xmlns:a16="http://schemas.microsoft.com/office/drawing/2014/main" id="{9425B1A1-09FD-42DE-B9AF-98C68D7FEAD5}"/>
                      </a:ext>
                    </a:extLst>
                  </p:cNvPr>
                  <p:cNvSpPr>
                    <a:spLocks/>
                  </p:cNvSpPr>
                  <p:nvPr/>
                </p:nvSpPr>
                <p:spPr bwMode="auto">
                  <a:xfrm>
                    <a:off x="15906594" y="6332707"/>
                    <a:ext cx="1743821" cy="802321"/>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31" name="Freeform 717">
                    <a:extLst>
                      <a:ext uri="{FF2B5EF4-FFF2-40B4-BE49-F238E27FC236}">
                        <a16:creationId xmlns:a16="http://schemas.microsoft.com/office/drawing/2014/main" id="{2F57DEC3-602A-411D-A0B2-899B7EDB001A}"/>
                      </a:ext>
                    </a:extLst>
                  </p:cNvPr>
                  <p:cNvSpPr>
                    <a:spLocks/>
                  </p:cNvSpPr>
                  <p:nvPr/>
                </p:nvSpPr>
                <p:spPr bwMode="auto">
                  <a:xfrm>
                    <a:off x="11706260" y="4792245"/>
                    <a:ext cx="697528" cy="1271686"/>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32" name="Freeform 718">
                    <a:extLst>
                      <a:ext uri="{FF2B5EF4-FFF2-40B4-BE49-F238E27FC236}">
                        <a16:creationId xmlns:a16="http://schemas.microsoft.com/office/drawing/2014/main" id="{550B4130-9D08-4E6F-AB13-8B04C3B853E5}"/>
                      </a:ext>
                    </a:extLst>
                  </p:cNvPr>
                  <p:cNvSpPr>
                    <a:spLocks/>
                  </p:cNvSpPr>
                  <p:nvPr/>
                </p:nvSpPr>
                <p:spPr bwMode="auto">
                  <a:xfrm>
                    <a:off x="12218035" y="4695967"/>
                    <a:ext cx="598966" cy="99087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33" name="Freeform 719">
                    <a:extLst>
                      <a:ext uri="{FF2B5EF4-FFF2-40B4-BE49-F238E27FC236}">
                        <a16:creationId xmlns:a16="http://schemas.microsoft.com/office/drawing/2014/main" id="{013D86A5-F4A6-4FA9-92E6-C899CF3FC931}"/>
                      </a:ext>
                    </a:extLst>
                  </p:cNvPr>
                  <p:cNvSpPr>
                    <a:spLocks/>
                  </p:cNvSpPr>
                  <p:nvPr/>
                </p:nvSpPr>
                <p:spPr bwMode="auto">
                  <a:xfrm>
                    <a:off x="11361287" y="4579627"/>
                    <a:ext cx="1421594" cy="1259650"/>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34" name="Freeform 720">
                    <a:extLst>
                      <a:ext uri="{FF2B5EF4-FFF2-40B4-BE49-F238E27FC236}">
                        <a16:creationId xmlns:a16="http://schemas.microsoft.com/office/drawing/2014/main" id="{C2865F9B-BC63-4625-8A0C-5C0F20CF6CE8}"/>
                      </a:ext>
                    </a:extLst>
                  </p:cNvPr>
                  <p:cNvSpPr>
                    <a:spLocks noEditPoints="1"/>
                  </p:cNvSpPr>
                  <p:nvPr/>
                </p:nvSpPr>
                <p:spPr bwMode="auto">
                  <a:xfrm>
                    <a:off x="12570587" y="3825444"/>
                    <a:ext cx="9003427" cy="3321620"/>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35" name="Freeform 721">
                    <a:extLst>
                      <a:ext uri="{FF2B5EF4-FFF2-40B4-BE49-F238E27FC236}">
                        <a16:creationId xmlns:a16="http://schemas.microsoft.com/office/drawing/2014/main" id="{1751E9B6-BBC7-4D1E-9CCE-7BD8568ECB75}"/>
                      </a:ext>
                    </a:extLst>
                  </p:cNvPr>
                  <p:cNvSpPr>
                    <a:spLocks/>
                  </p:cNvSpPr>
                  <p:nvPr/>
                </p:nvSpPr>
                <p:spPr bwMode="auto">
                  <a:xfrm>
                    <a:off x="18818017" y="6168230"/>
                    <a:ext cx="166800" cy="377093"/>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36" name="Freeform 722">
                    <a:extLst>
                      <a:ext uri="{FF2B5EF4-FFF2-40B4-BE49-F238E27FC236}">
                        <a16:creationId xmlns:a16="http://schemas.microsoft.com/office/drawing/2014/main" id="{6D0C6462-B8A7-4676-A68D-815830698875}"/>
                      </a:ext>
                    </a:extLst>
                  </p:cNvPr>
                  <p:cNvSpPr>
                    <a:spLocks/>
                  </p:cNvSpPr>
                  <p:nvPr/>
                </p:nvSpPr>
                <p:spPr bwMode="auto">
                  <a:xfrm>
                    <a:off x="18852134" y="6533284"/>
                    <a:ext cx="166800" cy="272787"/>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37" name="Freeform 723">
                    <a:extLst>
                      <a:ext uri="{FF2B5EF4-FFF2-40B4-BE49-F238E27FC236}">
                        <a16:creationId xmlns:a16="http://schemas.microsoft.com/office/drawing/2014/main" id="{07958C0F-69B1-49F0-B1C4-41FB5745E734}"/>
                      </a:ext>
                    </a:extLst>
                  </p:cNvPr>
                  <p:cNvSpPr>
                    <a:spLocks/>
                  </p:cNvSpPr>
                  <p:nvPr/>
                </p:nvSpPr>
                <p:spPr bwMode="auto">
                  <a:xfrm>
                    <a:off x="17972643" y="7335611"/>
                    <a:ext cx="235037" cy="296860"/>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38" name="Freeform 724">
                    <a:extLst>
                      <a:ext uri="{FF2B5EF4-FFF2-40B4-BE49-F238E27FC236}">
                        <a16:creationId xmlns:a16="http://schemas.microsoft.com/office/drawing/2014/main" id="{7909829C-9D90-4A88-A247-DD5DFBF23B3B}"/>
                      </a:ext>
                    </a:extLst>
                  </p:cNvPr>
                  <p:cNvSpPr>
                    <a:spLocks/>
                  </p:cNvSpPr>
                  <p:nvPr/>
                </p:nvSpPr>
                <p:spPr bwMode="auto">
                  <a:xfrm>
                    <a:off x="17874081" y="7018691"/>
                    <a:ext cx="356347" cy="365060"/>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39" name="Freeform 725">
                    <a:extLst>
                      <a:ext uri="{FF2B5EF4-FFF2-40B4-BE49-F238E27FC236}">
                        <a16:creationId xmlns:a16="http://schemas.microsoft.com/office/drawing/2014/main" id="{9C0B9AF2-06A8-4ED9-B46E-1A36B3F2DD22}"/>
                      </a:ext>
                    </a:extLst>
                  </p:cNvPr>
                  <p:cNvSpPr>
                    <a:spLocks/>
                  </p:cNvSpPr>
                  <p:nvPr/>
                </p:nvSpPr>
                <p:spPr bwMode="auto">
                  <a:xfrm>
                    <a:off x="10504542" y="6087994"/>
                    <a:ext cx="265366" cy="292846"/>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40" name="Freeform 726">
                    <a:extLst>
                      <a:ext uri="{FF2B5EF4-FFF2-40B4-BE49-F238E27FC236}">
                        <a16:creationId xmlns:a16="http://schemas.microsoft.com/office/drawing/2014/main" id="{D900F003-6737-410E-9C57-A8F51C8AE662}"/>
                      </a:ext>
                    </a:extLst>
                  </p:cNvPr>
                  <p:cNvSpPr>
                    <a:spLocks/>
                  </p:cNvSpPr>
                  <p:nvPr/>
                </p:nvSpPr>
                <p:spPr bwMode="auto">
                  <a:xfrm>
                    <a:off x="10637221" y="6075964"/>
                    <a:ext cx="178173" cy="116336"/>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41" name="Freeform 727">
                    <a:extLst>
                      <a:ext uri="{FF2B5EF4-FFF2-40B4-BE49-F238E27FC236}">
                        <a16:creationId xmlns:a16="http://schemas.microsoft.com/office/drawing/2014/main" id="{D2947FA6-3BEC-4622-BECC-7F48F206BAC9}"/>
                      </a:ext>
                    </a:extLst>
                  </p:cNvPr>
                  <p:cNvSpPr>
                    <a:spLocks/>
                  </p:cNvSpPr>
                  <p:nvPr/>
                </p:nvSpPr>
                <p:spPr bwMode="auto">
                  <a:xfrm>
                    <a:off x="10572776" y="6958517"/>
                    <a:ext cx="697528" cy="54157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42" name="Freeform 728">
                    <a:extLst>
                      <a:ext uri="{FF2B5EF4-FFF2-40B4-BE49-F238E27FC236}">
                        <a16:creationId xmlns:a16="http://schemas.microsoft.com/office/drawing/2014/main" id="{E163D034-D4E9-4D1F-873D-7AC68A335BA7}"/>
                      </a:ext>
                    </a:extLst>
                  </p:cNvPr>
                  <p:cNvSpPr>
                    <a:spLocks/>
                  </p:cNvSpPr>
                  <p:nvPr/>
                </p:nvSpPr>
                <p:spPr bwMode="auto">
                  <a:xfrm>
                    <a:off x="10572776" y="7074856"/>
                    <a:ext cx="178173" cy="357037"/>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43" name="Freeform 729">
                    <a:extLst>
                      <a:ext uri="{FF2B5EF4-FFF2-40B4-BE49-F238E27FC236}">
                        <a16:creationId xmlns:a16="http://schemas.microsoft.com/office/drawing/2014/main" id="{34838F22-858E-4E43-9FFB-8477AB8E70E2}"/>
                      </a:ext>
                    </a:extLst>
                  </p:cNvPr>
                  <p:cNvSpPr>
                    <a:spLocks/>
                  </p:cNvSpPr>
                  <p:nvPr/>
                </p:nvSpPr>
                <p:spPr bwMode="auto">
                  <a:xfrm>
                    <a:off x="12718434" y="10304204"/>
                    <a:ext cx="587594" cy="1039011"/>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44" name="Freeform 730">
                    <a:extLst>
                      <a:ext uri="{FF2B5EF4-FFF2-40B4-BE49-F238E27FC236}">
                        <a16:creationId xmlns:a16="http://schemas.microsoft.com/office/drawing/2014/main" id="{A882F535-7871-45B0-946B-70496E1D316C}"/>
                      </a:ext>
                    </a:extLst>
                  </p:cNvPr>
                  <p:cNvSpPr>
                    <a:spLocks/>
                  </p:cNvSpPr>
                  <p:nvPr/>
                </p:nvSpPr>
                <p:spPr bwMode="auto">
                  <a:xfrm>
                    <a:off x="12851116" y="10272111"/>
                    <a:ext cx="178173" cy="445293"/>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45" name="Freeform 731">
                    <a:extLst>
                      <a:ext uri="{FF2B5EF4-FFF2-40B4-BE49-F238E27FC236}">
                        <a16:creationId xmlns:a16="http://schemas.microsoft.com/office/drawing/2014/main" id="{9A881FFF-1A65-4E18-BC2C-FD36E14DBBDE}"/>
                      </a:ext>
                    </a:extLst>
                  </p:cNvPr>
                  <p:cNvSpPr>
                    <a:spLocks/>
                  </p:cNvSpPr>
                  <p:nvPr/>
                </p:nvSpPr>
                <p:spPr bwMode="auto">
                  <a:xfrm>
                    <a:off x="12248359" y="10187868"/>
                    <a:ext cx="667200" cy="589710"/>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46" name="Freeform 732">
                    <a:extLst>
                      <a:ext uri="{FF2B5EF4-FFF2-40B4-BE49-F238E27FC236}">
                        <a16:creationId xmlns:a16="http://schemas.microsoft.com/office/drawing/2014/main" id="{BC18F113-C721-47B7-A94A-2D11D8B82C22}"/>
                      </a:ext>
                    </a:extLst>
                  </p:cNvPr>
                  <p:cNvSpPr>
                    <a:spLocks/>
                  </p:cNvSpPr>
                  <p:nvPr/>
                </p:nvSpPr>
                <p:spPr bwMode="auto">
                  <a:xfrm>
                    <a:off x="11740380" y="10717401"/>
                    <a:ext cx="708901" cy="742153"/>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47" name="Freeform 733">
                    <a:extLst>
                      <a:ext uri="{FF2B5EF4-FFF2-40B4-BE49-F238E27FC236}">
                        <a16:creationId xmlns:a16="http://schemas.microsoft.com/office/drawing/2014/main" id="{DD81970E-9AE1-4972-A939-AE41CE46156D}"/>
                      </a:ext>
                    </a:extLst>
                  </p:cNvPr>
                  <p:cNvSpPr>
                    <a:spLocks/>
                  </p:cNvSpPr>
                  <p:nvPr/>
                </p:nvSpPr>
                <p:spPr bwMode="auto">
                  <a:xfrm>
                    <a:off x="11759333" y="9385547"/>
                    <a:ext cx="1012177" cy="1119243"/>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48" name="Freeform 734">
                    <a:extLst>
                      <a:ext uri="{FF2B5EF4-FFF2-40B4-BE49-F238E27FC236}">
                        <a16:creationId xmlns:a16="http://schemas.microsoft.com/office/drawing/2014/main" id="{D6483BBC-E33D-4D76-B4EA-AC76836F783E}"/>
                      </a:ext>
                    </a:extLst>
                  </p:cNvPr>
                  <p:cNvSpPr>
                    <a:spLocks/>
                  </p:cNvSpPr>
                  <p:nvPr/>
                </p:nvSpPr>
                <p:spPr bwMode="auto">
                  <a:xfrm>
                    <a:off x="11747959" y="10047464"/>
                    <a:ext cx="625502" cy="742153"/>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49" name="Freeform 735">
                    <a:extLst>
                      <a:ext uri="{FF2B5EF4-FFF2-40B4-BE49-F238E27FC236}">
                        <a16:creationId xmlns:a16="http://schemas.microsoft.com/office/drawing/2014/main" id="{4358E903-1E2D-4D22-8C53-958A5048A61F}"/>
                      </a:ext>
                    </a:extLst>
                  </p:cNvPr>
                  <p:cNvSpPr>
                    <a:spLocks/>
                  </p:cNvSpPr>
                  <p:nvPr/>
                </p:nvSpPr>
                <p:spPr bwMode="auto">
                  <a:xfrm>
                    <a:off x="12149799" y="10753507"/>
                    <a:ext cx="511775" cy="565639"/>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50" name="Freeform 736">
                    <a:extLst>
                      <a:ext uri="{FF2B5EF4-FFF2-40B4-BE49-F238E27FC236}">
                        <a16:creationId xmlns:a16="http://schemas.microsoft.com/office/drawing/2014/main" id="{94314D7E-AF9F-4EC8-AF71-AD100C8E2E93}"/>
                      </a:ext>
                    </a:extLst>
                  </p:cNvPr>
                  <p:cNvSpPr>
                    <a:spLocks/>
                  </p:cNvSpPr>
                  <p:nvPr/>
                </p:nvSpPr>
                <p:spPr bwMode="auto">
                  <a:xfrm>
                    <a:off x="12426534" y="10637168"/>
                    <a:ext cx="435956" cy="409185"/>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51" name="Freeform 737">
                    <a:extLst>
                      <a:ext uri="{FF2B5EF4-FFF2-40B4-BE49-F238E27FC236}">
                        <a16:creationId xmlns:a16="http://schemas.microsoft.com/office/drawing/2014/main" id="{885C5261-2592-4E9D-9020-4E2FCAF129BB}"/>
                      </a:ext>
                    </a:extLst>
                  </p:cNvPr>
                  <p:cNvSpPr>
                    <a:spLocks/>
                  </p:cNvSpPr>
                  <p:nvPr/>
                </p:nvSpPr>
                <p:spPr bwMode="auto">
                  <a:xfrm>
                    <a:off x="12718434" y="11246933"/>
                    <a:ext cx="109936" cy="132385"/>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52" name="Freeform 738">
                    <a:extLst>
                      <a:ext uri="{FF2B5EF4-FFF2-40B4-BE49-F238E27FC236}">
                        <a16:creationId xmlns:a16="http://schemas.microsoft.com/office/drawing/2014/main" id="{45D5C697-9CA8-43FA-87CE-CEBBA8D784E1}"/>
                      </a:ext>
                    </a:extLst>
                  </p:cNvPr>
                  <p:cNvSpPr>
                    <a:spLocks noEditPoints="1"/>
                  </p:cNvSpPr>
                  <p:nvPr/>
                </p:nvSpPr>
                <p:spPr bwMode="auto">
                  <a:xfrm>
                    <a:off x="11971624" y="11034320"/>
                    <a:ext cx="879491" cy="814357"/>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53" name="Freeform 739">
                    <a:extLst>
                      <a:ext uri="{FF2B5EF4-FFF2-40B4-BE49-F238E27FC236}">
                        <a16:creationId xmlns:a16="http://schemas.microsoft.com/office/drawing/2014/main" id="{BCAE2A52-95E0-49CD-A569-7BAD19A29218}"/>
                      </a:ext>
                    </a:extLst>
                  </p:cNvPr>
                  <p:cNvSpPr>
                    <a:spLocks/>
                  </p:cNvSpPr>
                  <p:nvPr/>
                </p:nvSpPr>
                <p:spPr bwMode="auto">
                  <a:xfrm>
                    <a:off x="12540260" y="11423447"/>
                    <a:ext cx="144053" cy="156454"/>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54" name="Freeform 740">
                    <a:extLst>
                      <a:ext uri="{FF2B5EF4-FFF2-40B4-BE49-F238E27FC236}">
                        <a16:creationId xmlns:a16="http://schemas.microsoft.com/office/drawing/2014/main" id="{ECC1414F-5514-43FB-8D6D-6B7EE4243F6F}"/>
                      </a:ext>
                    </a:extLst>
                  </p:cNvPr>
                  <p:cNvSpPr>
                    <a:spLocks/>
                  </p:cNvSpPr>
                  <p:nvPr/>
                </p:nvSpPr>
                <p:spPr bwMode="auto">
                  <a:xfrm>
                    <a:off x="11759333" y="9963214"/>
                    <a:ext cx="56863" cy="96277"/>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55" name="Freeform 741">
                    <a:extLst>
                      <a:ext uri="{FF2B5EF4-FFF2-40B4-BE49-F238E27FC236}">
                        <a16:creationId xmlns:a16="http://schemas.microsoft.com/office/drawing/2014/main" id="{406CEACC-C8D7-46B9-9C41-79430DA45861}"/>
                      </a:ext>
                    </a:extLst>
                  </p:cNvPr>
                  <p:cNvSpPr>
                    <a:spLocks/>
                  </p:cNvSpPr>
                  <p:nvPr/>
                </p:nvSpPr>
                <p:spPr bwMode="auto">
                  <a:xfrm>
                    <a:off x="11706258" y="9481825"/>
                    <a:ext cx="386675" cy="529533"/>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56" name="Freeform 742">
                    <a:extLst>
                      <a:ext uri="{FF2B5EF4-FFF2-40B4-BE49-F238E27FC236}">
                        <a16:creationId xmlns:a16="http://schemas.microsoft.com/office/drawing/2014/main" id="{3B8EF2B7-43F5-45F7-BE74-1411BDA1700E}"/>
                      </a:ext>
                    </a:extLst>
                  </p:cNvPr>
                  <p:cNvSpPr>
                    <a:spLocks/>
                  </p:cNvSpPr>
                  <p:nvPr/>
                </p:nvSpPr>
                <p:spPr bwMode="auto">
                  <a:xfrm>
                    <a:off x="11873060" y="9056591"/>
                    <a:ext cx="708901" cy="529533"/>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57" name="Freeform 743">
                    <a:extLst>
                      <a:ext uri="{FF2B5EF4-FFF2-40B4-BE49-F238E27FC236}">
                        <a16:creationId xmlns:a16="http://schemas.microsoft.com/office/drawing/2014/main" id="{A4B84430-1773-40FF-AED8-45AF56D8B20C}"/>
                      </a:ext>
                    </a:extLst>
                  </p:cNvPr>
                  <p:cNvSpPr>
                    <a:spLocks/>
                  </p:cNvSpPr>
                  <p:nvPr/>
                </p:nvSpPr>
                <p:spPr bwMode="auto">
                  <a:xfrm>
                    <a:off x="11084549" y="8302407"/>
                    <a:ext cx="1300286" cy="966800"/>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58" name="Freeform 744">
                    <a:extLst>
                      <a:ext uri="{FF2B5EF4-FFF2-40B4-BE49-F238E27FC236}">
                        <a16:creationId xmlns:a16="http://schemas.microsoft.com/office/drawing/2014/main" id="{C763CB8D-6E51-4B6F-A921-C24306BDFA3E}"/>
                      </a:ext>
                    </a:extLst>
                  </p:cNvPr>
                  <p:cNvSpPr>
                    <a:spLocks/>
                  </p:cNvSpPr>
                  <p:nvPr/>
                </p:nvSpPr>
                <p:spPr bwMode="auto">
                  <a:xfrm>
                    <a:off x="12259731" y="8326478"/>
                    <a:ext cx="913611" cy="1191450"/>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59" name="Freeform 745">
                    <a:extLst>
                      <a:ext uri="{FF2B5EF4-FFF2-40B4-BE49-F238E27FC236}">
                        <a16:creationId xmlns:a16="http://schemas.microsoft.com/office/drawing/2014/main" id="{A50849F1-810D-4EA1-8675-02BBFDCD181D}"/>
                      </a:ext>
                    </a:extLst>
                  </p:cNvPr>
                  <p:cNvSpPr>
                    <a:spLocks/>
                  </p:cNvSpPr>
                  <p:nvPr/>
                </p:nvSpPr>
                <p:spPr bwMode="auto">
                  <a:xfrm>
                    <a:off x="13059620" y="8631360"/>
                    <a:ext cx="356347" cy="340989"/>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60" name="Freeform 746">
                    <a:extLst>
                      <a:ext uri="{FF2B5EF4-FFF2-40B4-BE49-F238E27FC236}">
                        <a16:creationId xmlns:a16="http://schemas.microsoft.com/office/drawing/2014/main" id="{CA71F825-A557-4DE0-A754-4710CD64C7CD}"/>
                      </a:ext>
                    </a:extLst>
                  </p:cNvPr>
                  <p:cNvSpPr>
                    <a:spLocks/>
                  </p:cNvSpPr>
                  <p:nvPr/>
                </p:nvSpPr>
                <p:spPr bwMode="auto">
                  <a:xfrm>
                    <a:off x="12873862" y="8795840"/>
                    <a:ext cx="822628" cy="722091"/>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61" name="Freeform 747">
                    <a:extLst>
                      <a:ext uri="{FF2B5EF4-FFF2-40B4-BE49-F238E27FC236}">
                        <a16:creationId xmlns:a16="http://schemas.microsoft.com/office/drawing/2014/main" id="{47D4FBB9-46CF-4C89-B49D-B6FDB6C0ABF6}"/>
                      </a:ext>
                    </a:extLst>
                  </p:cNvPr>
                  <p:cNvSpPr>
                    <a:spLocks/>
                  </p:cNvSpPr>
                  <p:nvPr/>
                </p:nvSpPr>
                <p:spPr bwMode="auto">
                  <a:xfrm>
                    <a:off x="12915563" y="9008454"/>
                    <a:ext cx="966684" cy="978833"/>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62" name="Freeform 748">
                    <a:extLst>
                      <a:ext uri="{FF2B5EF4-FFF2-40B4-BE49-F238E27FC236}">
                        <a16:creationId xmlns:a16="http://schemas.microsoft.com/office/drawing/2014/main" id="{9385773C-E5BC-4D8B-816D-B849F8A9E23D}"/>
                      </a:ext>
                    </a:extLst>
                  </p:cNvPr>
                  <p:cNvSpPr>
                    <a:spLocks/>
                  </p:cNvSpPr>
                  <p:nvPr/>
                </p:nvSpPr>
                <p:spPr bwMode="auto">
                  <a:xfrm>
                    <a:off x="13351520" y="8952291"/>
                    <a:ext cx="98564" cy="128370"/>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63" name="Freeform 749">
                    <a:extLst>
                      <a:ext uri="{FF2B5EF4-FFF2-40B4-BE49-F238E27FC236}">
                        <a16:creationId xmlns:a16="http://schemas.microsoft.com/office/drawing/2014/main" id="{05E4018C-5BA4-40FB-950D-31BD7B3A5255}"/>
                      </a:ext>
                    </a:extLst>
                  </p:cNvPr>
                  <p:cNvSpPr>
                    <a:spLocks/>
                  </p:cNvSpPr>
                  <p:nvPr/>
                </p:nvSpPr>
                <p:spPr bwMode="auto">
                  <a:xfrm>
                    <a:off x="12684319" y="9469791"/>
                    <a:ext cx="288107" cy="328953"/>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64" name="Freeform 750">
                    <a:extLst>
                      <a:ext uri="{FF2B5EF4-FFF2-40B4-BE49-F238E27FC236}">
                        <a16:creationId xmlns:a16="http://schemas.microsoft.com/office/drawing/2014/main" id="{9FA62D4D-73B4-44C0-9102-531B64517318}"/>
                      </a:ext>
                    </a:extLst>
                  </p:cNvPr>
                  <p:cNvSpPr>
                    <a:spLocks/>
                  </p:cNvSpPr>
                  <p:nvPr/>
                </p:nvSpPr>
                <p:spPr bwMode="auto">
                  <a:xfrm>
                    <a:off x="12650199" y="9846881"/>
                    <a:ext cx="109936" cy="116336"/>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65" name="Freeform 751">
                    <a:extLst>
                      <a:ext uri="{FF2B5EF4-FFF2-40B4-BE49-F238E27FC236}">
                        <a16:creationId xmlns:a16="http://schemas.microsoft.com/office/drawing/2014/main" id="{10B53834-904F-4846-AFB4-892298E51EC0}"/>
                      </a:ext>
                    </a:extLst>
                  </p:cNvPr>
                  <p:cNvSpPr>
                    <a:spLocks/>
                  </p:cNvSpPr>
                  <p:nvPr/>
                </p:nvSpPr>
                <p:spPr bwMode="auto">
                  <a:xfrm>
                    <a:off x="12650199" y="9774674"/>
                    <a:ext cx="121307" cy="108314"/>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66" name="Freeform 752">
                    <a:extLst>
                      <a:ext uri="{FF2B5EF4-FFF2-40B4-BE49-F238E27FC236}">
                        <a16:creationId xmlns:a16="http://schemas.microsoft.com/office/drawing/2014/main" id="{33C0F159-2DC8-4AEA-98DC-5FCC2FDCF5C6}"/>
                      </a:ext>
                    </a:extLst>
                  </p:cNvPr>
                  <p:cNvSpPr>
                    <a:spLocks/>
                  </p:cNvSpPr>
                  <p:nvPr/>
                </p:nvSpPr>
                <p:spPr bwMode="auto">
                  <a:xfrm>
                    <a:off x="12672945" y="9738567"/>
                    <a:ext cx="598966" cy="685987"/>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67" name="Freeform 753">
                    <a:extLst>
                      <a:ext uri="{FF2B5EF4-FFF2-40B4-BE49-F238E27FC236}">
                        <a16:creationId xmlns:a16="http://schemas.microsoft.com/office/drawing/2014/main" id="{7F22ABDD-A135-4DB0-87EB-C707260CFF79}"/>
                      </a:ext>
                    </a:extLst>
                  </p:cNvPr>
                  <p:cNvSpPr>
                    <a:spLocks/>
                  </p:cNvSpPr>
                  <p:nvPr/>
                </p:nvSpPr>
                <p:spPr bwMode="auto">
                  <a:xfrm>
                    <a:off x="11584953" y="9574091"/>
                    <a:ext cx="299482" cy="365060"/>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68" name="Freeform 754">
                    <a:extLst>
                      <a:ext uri="{FF2B5EF4-FFF2-40B4-BE49-F238E27FC236}">
                        <a16:creationId xmlns:a16="http://schemas.microsoft.com/office/drawing/2014/main" id="{5E688C53-345F-483A-A9D7-EE5AC5B07ECF}"/>
                      </a:ext>
                    </a:extLst>
                  </p:cNvPr>
                  <p:cNvSpPr>
                    <a:spLocks/>
                  </p:cNvSpPr>
                  <p:nvPr/>
                </p:nvSpPr>
                <p:spPr bwMode="auto">
                  <a:xfrm>
                    <a:off x="11603906" y="9574091"/>
                    <a:ext cx="125101" cy="84243"/>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69" name="Freeform 755">
                    <a:extLst>
                      <a:ext uri="{FF2B5EF4-FFF2-40B4-BE49-F238E27FC236}">
                        <a16:creationId xmlns:a16="http://schemas.microsoft.com/office/drawing/2014/main" id="{B3C2B159-954B-4E31-9243-03D680B1AAB5}"/>
                      </a:ext>
                    </a:extLst>
                  </p:cNvPr>
                  <p:cNvSpPr>
                    <a:spLocks/>
                  </p:cNvSpPr>
                  <p:nvPr/>
                </p:nvSpPr>
                <p:spPr bwMode="auto">
                  <a:xfrm>
                    <a:off x="11562204" y="8940257"/>
                    <a:ext cx="409420" cy="669940"/>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70" name="Freeform 756">
                    <a:extLst>
                      <a:ext uri="{FF2B5EF4-FFF2-40B4-BE49-F238E27FC236}">
                        <a16:creationId xmlns:a16="http://schemas.microsoft.com/office/drawing/2014/main" id="{28AD6A9B-7058-4471-83B3-DBAC394A126A}"/>
                      </a:ext>
                    </a:extLst>
                  </p:cNvPr>
                  <p:cNvSpPr>
                    <a:spLocks/>
                  </p:cNvSpPr>
                  <p:nvPr/>
                </p:nvSpPr>
                <p:spPr bwMode="auto">
                  <a:xfrm>
                    <a:off x="11126253" y="8972350"/>
                    <a:ext cx="166800" cy="365060"/>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71" name="Freeform 757">
                    <a:extLst>
                      <a:ext uri="{FF2B5EF4-FFF2-40B4-BE49-F238E27FC236}">
                        <a16:creationId xmlns:a16="http://schemas.microsoft.com/office/drawing/2014/main" id="{045CBE3B-0ADC-4FBE-BFF0-11DB5FA7A207}"/>
                      </a:ext>
                    </a:extLst>
                  </p:cNvPr>
                  <p:cNvSpPr>
                    <a:spLocks/>
                  </p:cNvSpPr>
                  <p:nvPr/>
                </p:nvSpPr>
                <p:spPr bwMode="auto">
                  <a:xfrm>
                    <a:off x="11239980" y="8880078"/>
                    <a:ext cx="655829" cy="601744"/>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72" name="Freeform 758">
                    <a:extLst>
                      <a:ext uri="{FF2B5EF4-FFF2-40B4-BE49-F238E27FC236}">
                        <a16:creationId xmlns:a16="http://schemas.microsoft.com/office/drawing/2014/main" id="{6C348E2A-5D24-4C19-8DE1-5F459B8994F5}"/>
                      </a:ext>
                    </a:extLst>
                  </p:cNvPr>
                  <p:cNvSpPr>
                    <a:spLocks/>
                  </p:cNvSpPr>
                  <p:nvPr/>
                </p:nvSpPr>
                <p:spPr bwMode="auto">
                  <a:xfrm>
                    <a:off x="10769906" y="8807868"/>
                    <a:ext cx="470074" cy="353024"/>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73" name="Freeform 759">
                    <a:extLst>
                      <a:ext uri="{FF2B5EF4-FFF2-40B4-BE49-F238E27FC236}">
                        <a16:creationId xmlns:a16="http://schemas.microsoft.com/office/drawing/2014/main" id="{3C1FE085-21E1-49D8-9FA0-BF48E3C162DE}"/>
                      </a:ext>
                    </a:extLst>
                  </p:cNvPr>
                  <p:cNvSpPr>
                    <a:spLocks/>
                  </p:cNvSpPr>
                  <p:nvPr/>
                </p:nvSpPr>
                <p:spPr bwMode="auto">
                  <a:xfrm>
                    <a:off x="11084552" y="9068625"/>
                    <a:ext cx="109936" cy="280815"/>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74" name="Freeform 760">
                    <a:extLst>
                      <a:ext uri="{FF2B5EF4-FFF2-40B4-BE49-F238E27FC236}">
                        <a16:creationId xmlns:a16="http://schemas.microsoft.com/office/drawing/2014/main" id="{0ABF1C83-EBC2-457B-A9C1-F25D15D240D2}"/>
                      </a:ext>
                    </a:extLst>
                  </p:cNvPr>
                  <p:cNvSpPr>
                    <a:spLocks/>
                  </p:cNvSpPr>
                  <p:nvPr/>
                </p:nvSpPr>
                <p:spPr bwMode="auto">
                  <a:xfrm>
                    <a:off x="10606894" y="9080661"/>
                    <a:ext cx="352554" cy="365060"/>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75" name="Freeform 761">
                    <a:extLst>
                      <a:ext uri="{FF2B5EF4-FFF2-40B4-BE49-F238E27FC236}">
                        <a16:creationId xmlns:a16="http://schemas.microsoft.com/office/drawing/2014/main" id="{564A2440-82EB-4ADD-B840-81D3CF9FD2B7}"/>
                      </a:ext>
                    </a:extLst>
                  </p:cNvPr>
                  <p:cNvSpPr>
                    <a:spLocks/>
                  </p:cNvSpPr>
                  <p:nvPr/>
                </p:nvSpPr>
                <p:spPr bwMode="auto">
                  <a:xfrm>
                    <a:off x="10906378" y="9068625"/>
                    <a:ext cx="253995" cy="353024"/>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76" name="Freeform 762">
                    <a:extLst>
                      <a:ext uri="{FF2B5EF4-FFF2-40B4-BE49-F238E27FC236}">
                        <a16:creationId xmlns:a16="http://schemas.microsoft.com/office/drawing/2014/main" id="{0CAA903E-E123-496F-932F-C18E68758B5B}"/>
                      </a:ext>
                    </a:extLst>
                  </p:cNvPr>
                  <p:cNvSpPr>
                    <a:spLocks/>
                  </p:cNvSpPr>
                  <p:nvPr/>
                </p:nvSpPr>
                <p:spPr bwMode="auto">
                  <a:xfrm>
                    <a:off x="10349114" y="9104728"/>
                    <a:ext cx="166800" cy="212617"/>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77" name="Freeform 763">
                    <a:extLst>
                      <a:ext uri="{FF2B5EF4-FFF2-40B4-BE49-F238E27FC236}">
                        <a16:creationId xmlns:a16="http://schemas.microsoft.com/office/drawing/2014/main" id="{682F114E-52C0-4848-9996-4FC9C674DFE7}"/>
                      </a:ext>
                    </a:extLst>
                  </p:cNvPr>
                  <p:cNvSpPr>
                    <a:spLocks/>
                  </p:cNvSpPr>
                  <p:nvPr/>
                </p:nvSpPr>
                <p:spPr bwMode="auto">
                  <a:xfrm>
                    <a:off x="10447676" y="9196997"/>
                    <a:ext cx="246409" cy="248723"/>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78" name="Freeform 764">
                    <a:extLst>
                      <a:ext uri="{FF2B5EF4-FFF2-40B4-BE49-F238E27FC236}">
                        <a16:creationId xmlns:a16="http://schemas.microsoft.com/office/drawing/2014/main" id="{2A7CBDDF-8789-42A3-949F-93ACE9D7832D}"/>
                      </a:ext>
                    </a:extLst>
                  </p:cNvPr>
                  <p:cNvSpPr>
                    <a:spLocks/>
                  </p:cNvSpPr>
                  <p:nvPr/>
                </p:nvSpPr>
                <p:spPr bwMode="auto">
                  <a:xfrm>
                    <a:off x="10273292" y="8960313"/>
                    <a:ext cx="386675" cy="345000"/>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79" name="Freeform 765">
                    <a:extLst>
                      <a:ext uri="{FF2B5EF4-FFF2-40B4-BE49-F238E27FC236}">
                        <a16:creationId xmlns:a16="http://schemas.microsoft.com/office/drawing/2014/main" id="{CE29FB77-C193-4C44-965E-48097789EE89}"/>
                      </a:ext>
                    </a:extLst>
                  </p:cNvPr>
                  <p:cNvSpPr>
                    <a:spLocks/>
                  </p:cNvSpPr>
                  <p:nvPr/>
                </p:nvSpPr>
                <p:spPr bwMode="auto">
                  <a:xfrm>
                    <a:off x="10170940" y="8972350"/>
                    <a:ext cx="178173" cy="84243"/>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80" name="Freeform 766">
                    <a:extLst>
                      <a:ext uri="{FF2B5EF4-FFF2-40B4-BE49-F238E27FC236}">
                        <a16:creationId xmlns:a16="http://schemas.microsoft.com/office/drawing/2014/main" id="{53BFE145-0DD1-41DF-A6CD-1877A84D0437}"/>
                      </a:ext>
                    </a:extLst>
                  </p:cNvPr>
                  <p:cNvSpPr>
                    <a:spLocks/>
                  </p:cNvSpPr>
                  <p:nvPr/>
                </p:nvSpPr>
                <p:spPr bwMode="auto">
                  <a:xfrm>
                    <a:off x="10159566" y="8892115"/>
                    <a:ext cx="166800" cy="48140"/>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81" name="Freeform 769">
                    <a:extLst>
                      <a:ext uri="{FF2B5EF4-FFF2-40B4-BE49-F238E27FC236}">
                        <a16:creationId xmlns:a16="http://schemas.microsoft.com/office/drawing/2014/main" id="{2EE09CD8-8A97-4EAB-8028-21DD214FA580}"/>
                      </a:ext>
                    </a:extLst>
                  </p:cNvPr>
                  <p:cNvSpPr>
                    <a:spLocks/>
                  </p:cNvSpPr>
                  <p:nvPr/>
                </p:nvSpPr>
                <p:spPr bwMode="auto">
                  <a:xfrm>
                    <a:off x="10417349" y="8198104"/>
                    <a:ext cx="932564" cy="918663"/>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82" name="Freeform 770">
                    <a:extLst>
                      <a:ext uri="{FF2B5EF4-FFF2-40B4-BE49-F238E27FC236}">
                        <a16:creationId xmlns:a16="http://schemas.microsoft.com/office/drawing/2014/main" id="{4BF4E41A-5022-4E94-8087-56687FDFBB65}"/>
                      </a:ext>
                    </a:extLst>
                  </p:cNvPr>
                  <p:cNvSpPr>
                    <a:spLocks/>
                  </p:cNvSpPr>
                  <p:nvPr/>
                </p:nvSpPr>
                <p:spPr bwMode="auto">
                  <a:xfrm>
                    <a:off x="12415163" y="7772871"/>
                    <a:ext cx="614127" cy="633836"/>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83" name="Freeform 771">
                    <a:extLst>
                      <a:ext uri="{FF2B5EF4-FFF2-40B4-BE49-F238E27FC236}">
                        <a16:creationId xmlns:a16="http://schemas.microsoft.com/office/drawing/2014/main" id="{31C23756-7B7C-4DFF-92CB-690B8B8893E7}"/>
                      </a:ext>
                    </a:extLst>
                  </p:cNvPr>
                  <p:cNvSpPr>
                    <a:spLocks/>
                  </p:cNvSpPr>
                  <p:nvPr/>
                </p:nvSpPr>
                <p:spPr bwMode="auto">
                  <a:xfrm>
                    <a:off x="11505340" y="7407818"/>
                    <a:ext cx="223668" cy="457325"/>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84" name="Freeform 772">
                    <a:extLst>
                      <a:ext uri="{FF2B5EF4-FFF2-40B4-BE49-F238E27FC236}">
                        <a16:creationId xmlns:a16="http://schemas.microsoft.com/office/drawing/2014/main" id="{BCE28923-7E79-4DF0-AD45-6330337BD221}"/>
                      </a:ext>
                    </a:extLst>
                  </p:cNvPr>
                  <p:cNvSpPr>
                    <a:spLocks/>
                  </p:cNvSpPr>
                  <p:nvPr/>
                </p:nvSpPr>
                <p:spPr bwMode="auto">
                  <a:xfrm>
                    <a:off x="11603908" y="7676594"/>
                    <a:ext cx="845377" cy="862501"/>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85" name="Freeform 773">
                    <a:extLst>
                      <a:ext uri="{FF2B5EF4-FFF2-40B4-BE49-F238E27FC236}">
                        <a16:creationId xmlns:a16="http://schemas.microsoft.com/office/drawing/2014/main" id="{481C496F-DEE0-4AA4-8FB6-FD971AEF69C4}"/>
                      </a:ext>
                    </a:extLst>
                  </p:cNvPr>
                  <p:cNvSpPr>
                    <a:spLocks/>
                  </p:cNvSpPr>
                  <p:nvPr/>
                </p:nvSpPr>
                <p:spPr bwMode="auto">
                  <a:xfrm>
                    <a:off x="10148194" y="8041654"/>
                    <a:ext cx="466284" cy="401163"/>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86" name="Freeform 774">
                    <a:extLst>
                      <a:ext uri="{FF2B5EF4-FFF2-40B4-BE49-F238E27FC236}">
                        <a16:creationId xmlns:a16="http://schemas.microsoft.com/office/drawing/2014/main" id="{09272999-5454-4E83-BD7F-B0DBBCFA9721}"/>
                      </a:ext>
                    </a:extLst>
                  </p:cNvPr>
                  <p:cNvSpPr>
                    <a:spLocks/>
                  </p:cNvSpPr>
                  <p:nvPr/>
                </p:nvSpPr>
                <p:spPr bwMode="auto">
                  <a:xfrm>
                    <a:off x="10371857" y="7476014"/>
                    <a:ext cx="667200" cy="565639"/>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487" name="Freeform 775">
                    <a:extLst>
                      <a:ext uri="{FF2B5EF4-FFF2-40B4-BE49-F238E27FC236}">
                        <a16:creationId xmlns:a16="http://schemas.microsoft.com/office/drawing/2014/main" id="{E2D4529F-CE2A-48B9-9FD4-1862C2BBE677}"/>
                      </a:ext>
                    </a:extLst>
                  </p:cNvPr>
                  <p:cNvSpPr>
                    <a:spLocks/>
                  </p:cNvSpPr>
                  <p:nvPr/>
                </p:nvSpPr>
                <p:spPr bwMode="auto">
                  <a:xfrm>
                    <a:off x="10606897" y="7419852"/>
                    <a:ext cx="1152439" cy="1163369"/>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grpSp>
          </p:grpSp>
          <p:sp>
            <p:nvSpPr>
              <p:cNvPr id="93" name="Freeform 642">
                <a:extLst>
                  <a:ext uri="{FF2B5EF4-FFF2-40B4-BE49-F238E27FC236}">
                    <a16:creationId xmlns:a16="http://schemas.microsoft.com/office/drawing/2014/main" id="{64AF189F-35B9-4124-A508-ADE564C9D365}"/>
                  </a:ext>
                </a:extLst>
              </p:cNvPr>
              <p:cNvSpPr>
                <a:spLocks noEditPoints="1"/>
              </p:cNvSpPr>
              <p:nvPr/>
            </p:nvSpPr>
            <p:spPr bwMode="auto">
              <a:xfrm>
                <a:off x="2947684" y="3454356"/>
                <a:ext cx="4742436" cy="2579472"/>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grpSp>
            <p:nvGrpSpPr>
              <p:cNvPr id="94" name="그룹 93">
                <a:extLst>
                  <a:ext uri="{FF2B5EF4-FFF2-40B4-BE49-F238E27FC236}">
                    <a16:creationId xmlns:a16="http://schemas.microsoft.com/office/drawing/2014/main" id="{223FA4F2-9368-4456-B131-41D0D1EC01D8}"/>
                  </a:ext>
                </a:extLst>
              </p:cNvPr>
              <p:cNvGrpSpPr/>
              <p:nvPr/>
            </p:nvGrpSpPr>
            <p:grpSpPr>
              <a:xfrm>
                <a:off x="12999890" y="2469604"/>
                <a:ext cx="8692571" cy="10382064"/>
                <a:chOff x="1736152" y="3011087"/>
                <a:chExt cx="8692571" cy="10382064"/>
              </a:xfrm>
            </p:grpSpPr>
            <p:sp>
              <p:nvSpPr>
                <p:cNvPr id="95" name="Freeform 781">
                  <a:extLst>
                    <a:ext uri="{FF2B5EF4-FFF2-40B4-BE49-F238E27FC236}">
                      <a16:creationId xmlns:a16="http://schemas.microsoft.com/office/drawing/2014/main" id="{97A2E1B4-47EA-42E0-A73F-51D37F2AFD6A}"/>
                    </a:ext>
                  </a:extLst>
                </p:cNvPr>
                <p:cNvSpPr>
                  <a:spLocks/>
                </p:cNvSpPr>
                <p:nvPr/>
              </p:nvSpPr>
              <p:spPr bwMode="auto">
                <a:xfrm>
                  <a:off x="8847911" y="3059227"/>
                  <a:ext cx="102356" cy="48140"/>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96" name="Freeform 405">
                  <a:extLst>
                    <a:ext uri="{FF2B5EF4-FFF2-40B4-BE49-F238E27FC236}">
                      <a16:creationId xmlns:a16="http://schemas.microsoft.com/office/drawing/2014/main" id="{D3B53C7C-9D05-496C-97ED-6EE71AE7788F}"/>
                    </a:ext>
                  </a:extLst>
                </p:cNvPr>
                <p:cNvSpPr>
                  <a:spLocks/>
                </p:cNvSpPr>
                <p:nvPr/>
              </p:nvSpPr>
              <p:spPr bwMode="auto">
                <a:xfrm>
                  <a:off x="9738774" y="5048991"/>
                  <a:ext cx="598966" cy="308897"/>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97" name="Freeform 512">
                  <a:extLst>
                    <a:ext uri="{FF2B5EF4-FFF2-40B4-BE49-F238E27FC236}">
                      <a16:creationId xmlns:a16="http://schemas.microsoft.com/office/drawing/2014/main" id="{21D06D69-A2F8-4142-8FEE-9C9661B3C008}"/>
                    </a:ext>
                  </a:extLst>
                </p:cNvPr>
                <p:cNvSpPr>
                  <a:spLocks/>
                </p:cNvSpPr>
                <p:nvPr/>
              </p:nvSpPr>
              <p:spPr bwMode="auto">
                <a:xfrm>
                  <a:off x="6994151" y="13120364"/>
                  <a:ext cx="132682" cy="72207"/>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98" name="Freeform 513">
                  <a:extLst>
                    <a:ext uri="{FF2B5EF4-FFF2-40B4-BE49-F238E27FC236}">
                      <a16:creationId xmlns:a16="http://schemas.microsoft.com/office/drawing/2014/main" id="{C4374EC6-4A78-46DA-B1E8-5879E4A6A851}"/>
                    </a:ext>
                  </a:extLst>
                </p:cNvPr>
                <p:cNvSpPr>
                  <a:spLocks/>
                </p:cNvSpPr>
                <p:nvPr/>
              </p:nvSpPr>
              <p:spPr bwMode="auto">
                <a:xfrm>
                  <a:off x="6982777" y="13192571"/>
                  <a:ext cx="98564" cy="72207"/>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99" name="Freeform 514">
                  <a:extLst>
                    <a:ext uri="{FF2B5EF4-FFF2-40B4-BE49-F238E27FC236}">
                      <a16:creationId xmlns:a16="http://schemas.microsoft.com/office/drawing/2014/main" id="{B233111E-2E11-43DA-99E3-DB003EFBDDBB}"/>
                    </a:ext>
                  </a:extLst>
                </p:cNvPr>
                <p:cNvSpPr>
                  <a:spLocks/>
                </p:cNvSpPr>
                <p:nvPr/>
              </p:nvSpPr>
              <p:spPr bwMode="auto">
                <a:xfrm>
                  <a:off x="6971408" y="13100305"/>
                  <a:ext cx="87191" cy="56163"/>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00" name="Freeform 515">
                  <a:extLst>
                    <a:ext uri="{FF2B5EF4-FFF2-40B4-BE49-F238E27FC236}">
                      <a16:creationId xmlns:a16="http://schemas.microsoft.com/office/drawing/2014/main" id="{94384553-31CA-4DD1-BA9A-57F28E232856}"/>
                    </a:ext>
                  </a:extLst>
                </p:cNvPr>
                <p:cNvSpPr>
                  <a:spLocks/>
                </p:cNvSpPr>
                <p:nvPr/>
              </p:nvSpPr>
              <p:spPr bwMode="auto">
                <a:xfrm>
                  <a:off x="6925917" y="13144433"/>
                  <a:ext cx="90981" cy="60177"/>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01" name="Freeform 516">
                  <a:extLst>
                    <a:ext uri="{FF2B5EF4-FFF2-40B4-BE49-F238E27FC236}">
                      <a16:creationId xmlns:a16="http://schemas.microsoft.com/office/drawing/2014/main" id="{FC388348-E0B2-427C-ABB9-601D8870CE4D}"/>
                    </a:ext>
                  </a:extLst>
                </p:cNvPr>
                <p:cNvSpPr>
                  <a:spLocks/>
                </p:cNvSpPr>
                <p:nvPr/>
              </p:nvSpPr>
              <p:spPr bwMode="auto">
                <a:xfrm>
                  <a:off x="6903170" y="13064198"/>
                  <a:ext cx="34118" cy="36103"/>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02" name="Freeform 517">
                  <a:extLst>
                    <a:ext uri="{FF2B5EF4-FFF2-40B4-BE49-F238E27FC236}">
                      <a16:creationId xmlns:a16="http://schemas.microsoft.com/office/drawing/2014/main" id="{43F9BC49-6098-466E-8FA1-066143524811}"/>
                    </a:ext>
                  </a:extLst>
                </p:cNvPr>
                <p:cNvSpPr>
                  <a:spLocks/>
                </p:cNvSpPr>
                <p:nvPr/>
              </p:nvSpPr>
              <p:spPr bwMode="auto">
                <a:xfrm>
                  <a:off x="6903170" y="12967921"/>
                  <a:ext cx="79609" cy="84243"/>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03" name="Freeform 518">
                  <a:extLst>
                    <a:ext uri="{FF2B5EF4-FFF2-40B4-BE49-F238E27FC236}">
                      <a16:creationId xmlns:a16="http://schemas.microsoft.com/office/drawing/2014/main" id="{21AAADCD-CCFE-4F0E-84F4-01147CB4D55C}"/>
                    </a:ext>
                  </a:extLst>
                </p:cNvPr>
                <p:cNvSpPr>
                  <a:spLocks/>
                </p:cNvSpPr>
                <p:nvPr/>
              </p:nvSpPr>
              <p:spPr bwMode="auto">
                <a:xfrm>
                  <a:off x="6891796" y="12815480"/>
                  <a:ext cx="56863" cy="128370"/>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04" name="Freeform 519">
                  <a:extLst>
                    <a:ext uri="{FF2B5EF4-FFF2-40B4-BE49-F238E27FC236}">
                      <a16:creationId xmlns:a16="http://schemas.microsoft.com/office/drawing/2014/main" id="{EBE2DB15-5C22-4ADA-ACF0-099BC90F6D23}"/>
                    </a:ext>
                  </a:extLst>
                </p:cNvPr>
                <p:cNvSpPr>
                  <a:spLocks/>
                </p:cNvSpPr>
                <p:nvPr/>
              </p:nvSpPr>
              <p:spPr bwMode="auto">
                <a:xfrm>
                  <a:off x="6880425" y="12919781"/>
                  <a:ext cx="34118" cy="72207"/>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05" name="Freeform 520">
                  <a:extLst>
                    <a:ext uri="{FF2B5EF4-FFF2-40B4-BE49-F238E27FC236}">
                      <a16:creationId xmlns:a16="http://schemas.microsoft.com/office/drawing/2014/main" id="{D868BAD9-4E1C-48C4-9493-D8D43D4B3F58}"/>
                    </a:ext>
                  </a:extLst>
                </p:cNvPr>
                <p:cNvSpPr>
                  <a:spLocks/>
                </p:cNvSpPr>
                <p:nvPr/>
              </p:nvSpPr>
              <p:spPr bwMode="auto">
                <a:xfrm>
                  <a:off x="6880425" y="12767340"/>
                  <a:ext cx="56863" cy="84243"/>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06" name="Freeform 521">
                  <a:extLst>
                    <a:ext uri="{FF2B5EF4-FFF2-40B4-BE49-F238E27FC236}">
                      <a16:creationId xmlns:a16="http://schemas.microsoft.com/office/drawing/2014/main" id="{9DF9B993-1BD0-4703-A855-CEEF54CD6307}"/>
                    </a:ext>
                  </a:extLst>
                </p:cNvPr>
                <p:cNvSpPr>
                  <a:spLocks/>
                </p:cNvSpPr>
                <p:nvPr/>
              </p:nvSpPr>
              <p:spPr bwMode="auto">
                <a:xfrm>
                  <a:off x="6937290" y="12534665"/>
                  <a:ext cx="56863" cy="56163"/>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07" name="Freeform 522">
                  <a:extLst>
                    <a:ext uri="{FF2B5EF4-FFF2-40B4-BE49-F238E27FC236}">
                      <a16:creationId xmlns:a16="http://schemas.microsoft.com/office/drawing/2014/main" id="{8866C58A-FFFA-481B-A17C-8AF2EA7B4A34}"/>
                    </a:ext>
                  </a:extLst>
                </p:cNvPr>
                <p:cNvSpPr>
                  <a:spLocks/>
                </p:cNvSpPr>
                <p:nvPr/>
              </p:nvSpPr>
              <p:spPr bwMode="auto">
                <a:xfrm>
                  <a:off x="6948663" y="12322051"/>
                  <a:ext cx="68234" cy="128370"/>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08" name="Freeform 523">
                  <a:extLst>
                    <a:ext uri="{FF2B5EF4-FFF2-40B4-BE49-F238E27FC236}">
                      <a16:creationId xmlns:a16="http://schemas.microsoft.com/office/drawing/2014/main" id="{1B34E22D-2BDF-47D3-9A7C-5302F0B1B8BB}"/>
                    </a:ext>
                  </a:extLst>
                </p:cNvPr>
                <p:cNvSpPr>
                  <a:spLocks/>
                </p:cNvSpPr>
                <p:nvPr/>
              </p:nvSpPr>
              <p:spPr bwMode="auto">
                <a:xfrm>
                  <a:off x="7172325" y="8984384"/>
                  <a:ext cx="53073" cy="48140"/>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09" name="Freeform 524">
                  <a:extLst>
                    <a:ext uri="{FF2B5EF4-FFF2-40B4-BE49-F238E27FC236}">
                      <a16:creationId xmlns:a16="http://schemas.microsoft.com/office/drawing/2014/main" id="{5D2353E9-17E9-4ABF-8B93-02E3D5B99F69}"/>
                    </a:ext>
                  </a:extLst>
                </p:cNvPr>
                <p:cNvSpPr>
                  <a:spLocks/>
                </p:cNvSpPr>
                <p:nvPr/>
              </p:nvSpPr>
              <p:spPr bwMode="auto">
                <a:xfrm>
                  <a:off x="7649981" y="9056594"/>
                  <a:ext cx="64444" cy="92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10" name="Freeform 525">
                  <a:extLst>
                    <a:ext uri="{FF2B5EF4-FFF2-40B4-BE49-F238E27FC236}">
                      <a16:creationId xmlns:a16="http://schemas.microsoft.com/office/drawing/2014/main" id="{3BD08AF1-1212-413C-8F8C-FB670158E638}"/>
                    </a:ext>
                  </a:extLst>
                </p:cNvPr>
                <p:cNvSpPr>
                  <a:spLocks/>
                </p:cNvSpPr>
                <p:nvPr/>
              </p:nvSpPr>
              <p:spPr bwMode="auto">
                <a:xfrm>
                  <a:off x="8260320" y="9694442"/>
                  <a:ext cx="155428" cy="152441"/>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11" name="Freeform 526">
                  <a:extLst>
                    <a:ext uri="{FF2B5EF4-FFF2-40B4-BE49-F238E27FC236}">
                      <a16:creationId xmlns:a16="http://schemas.microsoft.com/office/drawing/2014/main" id="{31359ED5-234F-49C9-BD20-CF2C3D4C2236}"/>
                    </a:ext>
                  </a:extLst>
                </p:cNvPr>
                <p:cNvSpPr>
                  <a:spLocks/>
                </p:cNvSpPr>
                <p:nvPr/>
              </p:nvSpPr>
              <p:spPr bwMode="auto">
                <a:xfrm>
                  <a:off x="7350499" y="8607293"/>
                  <a:ext cx="109936" cy="48140"/>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12" name="Freeform 527">
                  <a:extLst>
                    <a:ext uri="{FF2B5EF4-FFF2-40B4-BE49-F238E27FC236}">
                      <a16:creationId xmlns:a16="http://schemas.microsoft.com/office/drawing/2014/main" id="{DCA72DF1-5125-4093-B5B6-CC8662B854D7}"/>
                    </a:ext>
                  </a:extLst>
                </p:cNvPr>
                <p:cNvSpPr>
                  <a:spLocks/>
                </p:cNvSpPr>
                <p:nvPr/>
              </p:nvSpPr>
              <p:spPr bwMode="auto">
                <a:xfrm>
                  <a:off x="6724997" y="8595257"/>
                  <a:ext cx="125101" cy="60177"/>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13" name="Freeform 528">
                  <a:extLst>
                    <a:ext uri="{FF2B5EF4-FFF2-40B4-BE49-F238E27FC236}">
                      <a16:creationId xmlns:a16="http://schemas.microsoft.com/office/drawing/2014/main" id="{B2B4D183-F0AB-457A-A621-F67323D9D70D}"/>
                    </a:ext>
                  </a:extLst>
                </p:cNvPr>
                <p:cNvSpPr>
                  <a:spLocks/>
                </p:cNvSpPr>
                <p:nvPr/>
              </p:nvSpPr>
              <p:spPr bwMode="auto">
                <a:xfrm>
                  <a:off x="6383817" y="8326480"/>
                  <a:ext cx="576219" cy="212617"/>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14" name="Freeform 529">
                  <a:extLst>
                    <a:ext uri="{FF2B5EF4-FFF2-40B4-BE49-F238E27FC236}">
                      <a16:creationId xmlns:a16="http://schemas.microsoft.com/office/drawing/2014/main" id="{6891A749-7217-4F36-BA28-7D80EA7B1954}"/>
                    </a:ext>
                  </a:extLst>
                </p:cNvPr>
                <p:cNvSpPr>
                  <a:spLocks/>
                </p:cNvSpPr>
                <p:nvPr/>
              </p:nvSpPr>
              <p:spPr bwMode="auto">
                <a:xfrm>
                  <a:off x="6724997" y="8198108"/>
                  <a:ext cx="45491" cy="44129"/>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15" name="Freeform 530">
                  <a:extLst>
                    <a:ext uri="{FF2B5EF4-FFF2-40B4-BE49-F238E27FC236}">
                      <a16:creationId xmlns:a16="http://schemas.microsoft.com/office/drawing/2014/main" id="{F8E3841A-491C-438E-AB55-825DE88D7000}"/>
                    </a:ext>
                  </a:extLst>
                </p:cNvPr>
                <p:cNvSpPr>
                  <a:spLocks/>
                </p:cNvSpPr>
                <p:nvPr/>
              </p:nvSpPr>
              <p:spPr bwMode="auto">
                <a:xfrm>
                  <a:off x="7005526" y="8442818"/>
                  <a:ext cx="22746" cy="2407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16" name="Freeform 531">
                  <a:extLst>
                    <a:ext uri="{FF2B5EF4-FFF2-40B4-BE49-F238E27FC236}">
                      <a16:creationId xmlns:a16="http://schemas.microsoft.com/office/drawing/2014/main" id="{32B6DEF7-8763-4062-A77C-F44170A19DE2}"/>
                    </a:ext>
                  </a:extLst>
                </p:cNvPr>
                <p:cNvSpPr>
                  <a:spLocks/>
                </p:cNvSpPr>
                <p:nvPr/>
              </p:nvSpPr>
              <p:spPr bwMode="auto">
                <a:xfrm>
                  <a:off x="7672726" y="6709800"/>
                  <a:ext cx="64444" cy="120348"/>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17" name="Freeform 532">
                  <a:extLst>
                    <a:ext uri="{FF2B5EF4-FFF2-40B4-BE49-F238E27FC236}">
                      <a16:creationId xmlns:a16="http://schemas.microsoft.com/office/drawing/2014/main" id="{E94EFBAD-1C93-44E9-9B88-23658F947AC1}"/>
                    </a:ext>
                  </a:extLst>
                </p:cNvPr>
                <p:cNvSpPr>
                  <a:spLocks/>
                </p:cNvSpPr>
                <p:nvPr/>
              </p:nvSpPr>
              <p:spPr bwMode="auto">
                <a:xfrm>
                  <a:off x="7703053" y="6769974"/>
                  <a:ext cx="79609" cy="48140"/>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18" name="Freeform 533">
                  <a:extLst>
                    <a:ext uri="{FF2B5EF4-FFF2-40B4-BE49-F238E27FC236}">
                      <a16:creationId xmlns:a16="http://schemas.microsoft.com/office/drawing/2014/main" id="{53B2099E-DF25-4BA4-99DC-429DC0524D75}"/>
                    </a:ext>
                  </a:extLst>
                </p:cNvPr>
                <p:cNvSpPr>
                  <a:spLocks/>
                </p:cNvSpPr>
                <p:nvPr/>
              </p:nvSpPr>
              <p:spPr bwMode="auto">
                <a:xfrm>
                  <a:off x="7483177" y="6721833"/>
                  <a:ext cx="166800" cy="84243"/>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19" name="Freeform 534">
                  <a:extLst>
                    <a:ext uri="{FF2B5EF4-FFF2-40B4-BE49-F238E27FC236}">
                      <a16:creationId xmlns:a16="http://schemas.microsoft.com/office/drawing/2014/main" id="{17207CAB-4B0C-4759-993D-DF6572B56649}"/>
                    </a:ext>
                  </a:extLst>
                </p:cNvPr>
                <p:cNvSpPr>
                  <a:spLocks/>
                </p:cNvSpPr>
                <p:nvPr/>
              </p:nvSpPr>
              <p:spPr bwMode="auto">
                <a:xfrm>
                  <a:off x="7517301" y="6489157"/>
                  <a:ext cx="174380" cy="92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20" name="Freeform 535">
                  <a:extLst>
                    <a:ext uri="{FF2B5EF4-FFF2-40B4-BE49-F238E27FC236}">
                      <a16:creationId xmlns:a16="http://schemas.microsoft.com/office/drawing/2014/main" id="{C7E91E98-E1D1-4B10-B362-BFE76AAACCDF}"/>
                    </a:ext>
                  </a:extLst>
                </p:cNvPr>
                <p:cNvSpPr>
                  <a:spLocks/>
                </p:cNvSpPr>
                <p:nvPr/>
              </p:nvSpPr>
              <p:spPr bwMode="auto">
                <a:xfrm>
                  <a:off x="7794036" y="6368811"/>
                  <a:ext cx="356347" cy="365056"/>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21" name="Freeform 536">
                  <a:extLst>
                    <a:ext uri="{FF2B5EF4-FFF2-40B4-BE49-F238E27FC236}">
                      <a16:creationId xmlns:a16="http://schemas.microsoft.com/office/drawing/2014/main" id="{A41D2610-EFEF-4F8C-B432-F52F8D84C681}"/>
                    </a:ext>
                  </a:extLst>
                </p:cNvPr>
                <p:cNvSpPr>
                  <a:spLocks/>
                </p:cNvSpPr>
                <p:nvPr/>
              </p:nvSpPr>
              <p:spPr bwMode="auto">
                <a:xfrm>
                  <a:off x="8082147" y="6629564"/>
                  <a:ext cx="90981" cy="116336"/>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22" name="Freeform 537">
                  <a:extLst>
                    <a:ext uri="{FF2B5EF4-FFF2-40B4-BE49-F238E27FC236}">
                      <a16:creationId xmlns:a16="http://schemas.microsoft.com/office/drawing/2014/main" id="{DD696961-4100-4399-AF8C-F9C9D0E0646D}"/>
                    </a:ext>
                  </a:extLst>
                </p:cNvPr>
                <p:cNvSpPr>
                  <a:spLocks/>
                </p:cNvSpPr>
                <p:nvPr/>
              </p:nvSpPr>
              <p:spPr bwMode="auto">
                <a:xfrm>
                  <a:off x="7460438" y="5498288"/>
                  <a:ext cx="34118" cy="68196"/>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23" name="Freeform 538">
                  <a:extLst>
                    <a:ext uri="{FF2B5EF4-FFF2-40B4-BE49-F238E27FC236}">
                      <a16:creationId xmlns:a16="http://schemas.microsoft.com/office/drawing/2014/main" id="{3357165B-A870-4AD4-BC90-0A058CCB484E}"/>
                    </a:ext>
                  </a:extLst>
                </p:cNvPr>
                <p:cNvSpPr>
                  <a:spLocks/>
                </p:cNvSpPr>
                <p:nvPr/>
              </p:nvSpPr>
              <p:spPr bwMode="auto">
                <a:xfrm>
                  <a:off x="7293638" y="5614627"/>
                  <a:ext cx="34118" cy="36103"/>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24" name="Freeform 539">
                  <a:extLst>
                    <a:ext uri="{FF2B5EF4-FFF2-40B4-BE49-F238E27FC236}">
                      <a16:creationId xmlns:a16="http://schemas.microsoft.com/office/drawing/2014/main" id="{D4A1AAAB-CAAB-49F6-B4F0-4BFD7211D5EE}"/>
                    </a:ext>
                  </a:extLst>
                </p:cNvPr>
                <p:cNvSpPr>
                  <a:spLocks/>
                </p:cNvSpPr>
                <p:nvPr/>
              </p:nvSpPr>
              <p:spPr bwMode="auto">
                <a:xfrm>
                  <a:off x="6527871" y="6240441"/>
                  <a:ext cx="75819" cy="48140"/>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25" name="Freeform 540">
                  <a:extLst>
                    <a:ext uri="{FF2B5EF4-FFF2-40B4-BE49-F238E27FC236}">
                      <a16:creationId xmlns:a16="http://schemas.microsoft.com/office/drawing/2014/main" id="{923DA0A7-E8BD-4145-9EBB-0C68385C57C7}"/>
                    </a:ext>
                  </a:extLst>
                </p:cNvPr>
                <p:cNvSpPr>
                  <a:spLocks/>
                </p:cNvSpPr>
                <p:nvPr/>
              </p:nvSpPr>
              <p:spPr bwMode="auto">
                <a:xfrm>
                  <a:off x="6649178" y="5955617"/>
                  <a:ext cx="68234" cy="72207"/>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26" name="Freeform 541">
                  <a:extLst>
                    <a:ext uri="{FF2B5EF4-FFF2-40B4-BE49-F238E27FC236}">
                      <a16:creationId xmlns:a16="http://schemas.microsoft.com/office/drawing/2014/main" id="{EE56E2A2-CB32-4F37-933C-060341AE7B74}"/>
                    </a:ext>
                  </a:extLst>
                </p:cNvPr>
                <p:cNvSpPr>
                  <a:spLocks/>
                </p:cNvSpPr>
                <p:nvPr/>
              </p:nvSpPr>
              <p:spPr bwMode="auto">
                <a:xfrm>
                  <a:off x="6615061" y="5450148"/>
                  <a:ext cx="68234" cy="84243"/>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27" name="Freeform 542">
                  <a:extLst>
                    <a:ext uri="{FF2B5EF4-FFF2-40B4-BE49-F238E27FC236}">
                      <a16:creationId xmlns:a16="http://schemas.microsoft.com/office/drawing/2014/main" id="{0D5EBD95-080F-4ACA-9573-E02AFD1334EB}"/>
                    </a:ext>
                  </a:extLst>
                </p:cNvPr>
                <p:cNvSpPr>
                  <a:spLocks/>
                </p:cNvSpPr>
                <p:nvPr/>
              </p:nvSpPr>
              <p:spPr bwMode="auto">
                <a:xfrm>
                  <a:off x="6425515" y="5402010"/>
                  <a:ext cx="132682" cy="72207"/>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28" name="Freeform 543">
                  <a:extLst>
                    <a:ext uri="{FF2B5EF4-FFF2-40B4-BE49-F238E27FC236}">
                      <a16:creationId xmlns:a16="http://schemas.microsoft.com/office/drawing/2014/main" id="{DDA27811-0873-4DFA-826A-2E09F90E303C}"/>
                    </a:ext>
                  </a:extLst>
                </p:cNvPr>
                <p:cNvSpPr>
                  <a:spLocks/>
                </p:cNvSpPr>
                <p:nvPr/>
              </p:nvSpPr>
              <p:spPr bwMode="auto">
                <a:xfrm>
                  <a:off x="6706042" y="5357881"/>
                  <a:ext cx="75819" cy="32092"/>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29" name="Freeform 544">
                  <a:extLst>
                    <a:ext uri="{FF2B5EF4-FFF2-40B4-BE49-F238E27FC236}">
                      <a16:creationId xmlns:a16="http://schemas.microsoft.com/office/drawing/2014/main" id="{08017E37-EB78-4683-8031-A0B621F36A6B}"/>
                    </a:ext>
                  </a:extLst>
                </p:cNvPr>
                <p:cNvSpPr>
                  <a:spLocks/>
                </p:cNvSpPr>
                <p:nvPr/>
              </p:nvSpPr>
              <p:spPr bwMode="auto">
                <a:xfrm>
                  <a:off x="6235968" y="5121197"/>
                  <a:ext cx="379093" cy="280815"/>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30" name="Freeform 545">
                  <a:extLst>
                    <a:ext uri="{FF2B5EF4-FFF2-40B4-BE49-F238E27FC236}">
                      <a16:creationId xmlns:a16="http://schemas.microsoft.com/office/drawing/2014/main" id="{344264D6-05DC-4D5F-85A5-CB83078865D9}"/>
                    </a:ext>
                  </a:extLst>
                </p:cNvPr>
                <p:cNvSpPr>
                  <a:spLocks/>
                </p:cNvSpPr>
                <p:nvPr/>
              </p:nvSpPr>
              <p:spPr bwMode="auto">
                <a:xfrm>
                  <a:off x="6383817" y="5097124"/>
                  <a:ext cx="75819" cy="60177"/>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31" name="Freeform 546">
                  <a:extLst>
                    <a:ext uri="{FF2B5EF4-FFF2-40B4-BE49-F238E27FC236}">
                      <a16:creationId xmlns:a16="http://schemas.microsoft.com/office/drawing/2014/main" id="{9914BF1F-C887-4A99-9681-5B529DFA6A91}"/>
                    </a:ext>
                  </a:extLst>
                </p:cNvPr>
                <p:cNvSpPr>
                  <a:spLocks/>
                </p:cNvSpPr>
                <p:nvPr/>
              </p:nvSpPr>
              <p:spPr bwMode="auto">
                <a:xfrm>
                  <a:off x="6361069" y="5109161"/>
                  <a:ext cx="41701" cy="60177"/>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32" name="Freeform 547">
                  <a:extLst>
                    <a:ext uri="{FF2B5EF4-FFF2-40B4-BE49-F238E27FC236}">
                      <a16:creationId xmlns:a16="http://schemas.microsoft.com/office/drawing/2014/main" id="{04AD274C-0653-4E0B-B2D2-85CD81AD1B01}"/>
                    </a:ext>
                  </a:extLst>
                </p:cNvPr>
                <p:cNvSpPr>
                  <a:spLocks/>
                </p:cNvSpPr>
                <p:nvPr/>
              </p:nvSpPr>
              <p:spPr bwMode="auto">
                <a:xfrm>
                  <a:off x="6258713" y="4884514"/>
                  <a:ext cx="34118" cy="72207"/>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33" name="Freeform 548">
                  <a:extLst>
                    <a:ext uri="{FF2B5EF4-FFF2-40B4-BE49-F238E27FC236}">
                      <a16:creationId xmlns:a16="http://schemas.microsoft.com/office/drawing/2014/main" id="{C3B3F08F-1F3F-4DA5-A3B5-2824EAC6BD8A}"/>
                    </a:ext>
                  </a:extLst>
                </p:cNvPr>
                <p:cNvSpPr>
                  <a:spLocks/>
                </p:cNvSpPr>
                <p:nvPr/>
              </p:nvSpPr>
              <p:spPr bwMode="auto">
                <a:xfrm>
                  <a:off x="6091913" y="4270737"/>
                  <a:ext cx="1599767" cy="1239588"/>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34" name="Freeform 549">
                  <a:extLst>
                    <a:ext uri="{FF2B5EF4-FFF2-40B4-BE49-F238E27FC236}">
                      <a16:creationId xmlns:a16="http://schemas.microsoft.com/office/drawing/2014/main" id="{253C744C-662F-4102-ACC3-3738EF7C778D}"/>
                    </a:ext>
                  </a:extLst>
                </p:cNvPr>
                <p:cNvSpPr>
                  <a:spLocks/>
                </p:cNvSpPr>
                <p:nvPr/>
              </p:nvSpPr>
              <p:spPr bwMode="auto">
                <a:xfrm>
                  <a:off x="7126833" y="5426083"/>
                  <a:ext cx="68234" cy="24071"/>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35" name="Freeform 550">
                  <a:extLst>
                    <a:ext uri="{FF2B5EF4-FFF2-40B4-BE49-F238E27FC236}">
                      <a16:creationId xmlns:a16="http://schemas.microsoft.com/office/drawing/2014/main" id="{F8407C20-46DF-4250-A2D8-E3FD284090DF}"/>
                    </a:ext>
                  </a:extLst>
                </p:cNvPr>
                <p:cNvSpPr>
                  <a:spLocks/>
                </p:cNvSpPr>
                <p:nvPr/>
              </p:nvSpPr>
              <p:spPr bwMode="auto">
                <a:xfrm>
                  <a:off x="6925917" y="4908584"/>
                  <a:ext cx="90981" cy="24071"/>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36" name="Freeform 551">
                  <a:extLst>
                    <a:ext uri="{FF2B5EF4-FFF2-40B4-BE49-F238E27FC236}">
                      <a16:creationId xmlns:a16="http://schemas.microsoft.com/office/drawing/2014/main" id="{905D019A-B9A4-40C5-9D0B-AE6FA2560E1F}"/>
                    </a:ext>
                  </a:extLst>
                </p:cNvPr>
                <p:cNvSpPr>
                  <a:spLocks/>
                </p:cNvSpPr>
                <p:nvPr/>
              </p:nvSpPr>
              <p:spPr bwMode="auto">
                <a:xfrm>
                  <a:off x="6793235" y="4884514"/>
                  <a:ext cx="132682" cy="116336"/>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37" name="Freeform 552">
                  <a:extLst>
                    <a:ext uri="{FF2B5EF4-FFF2-40B4-BE49-F238E27FC236}">
                      <a16:creationId xmlns:a16="http://schemas.microsoft.com/office/drawing/2014/main" id="{BBC9B744-1632-4E43-B1ED-15AA5B8BA8E6}"/>
                    </a:ext>
                  </a:extLst>
                </p:cNvPr>
                <p:cNvSpPr>
                  <a:spLocks/>
                </p:cNvSpPr>
                <p:nvPr/>
              </p:nvSpPr>
              <p:spPr bwMode="auto">
                <a:xfrm>
                  <a:off x="6671924" y="4780210"/>
                  <a:ext cx="75819" cy="44129"/>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38" name="Freeform 553">
                  <a:extLst>
                    <a:ext uri="{FF2B5EF4-FFF2-40B4-BE49-F238E27FC236}">
                      <a16:creationId xmlns:a16="http://schemas.microsoft.com/office/drawing/2014/main" id="{6BAAD95D-3922-4611-8383-E08EB0DDE1FF}"/>
                    </a:ext>
                  </a:extLst>
                </p:cNvPr>
                <p:cNvSpPr>
                  <a:spLocks/>
                </p:cNvSpPr>
                <p:nvPr/>
              </p:nvSpPr>
              <p:spPr bwMode="auto">
                <a:xfrm>
                  <a:off x="6781863" y="4768174"/>
                  <a:ext cx="68234" cy="36103"/>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39" name="Freeform 554">
                  <a:extLst>
                    <a:ext uri="{FF2B5EF4-FFF2-40B4-BE49-F238E27FC236}">
                      <a16:creationId xmlns:a16="http://schemas.microsoft.com/office/drawing/2014/main" id="{27704E6C-F276-4017-A978-710818DE7FCB}"/>
                    </a:ext>
                  </a:extLst>
                </p:cNvPr>
                <p:cNvSpPr>
                  <a:spLocks/>
                </p:cNvSpPr>
                <p:nvPr/>
              </p:nvSpPr>
              <p:spPr bwMode="auto">
                <a:xfrm>
                  <a:off x="6717415" y="4744107"/>
                  <a:ext cx="53073" cy="24071"/>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40" name="Freeform 555">
                  <a:extLst>
                    <a:ext uri="{FF2B5EF4-FFF2-40B4-BE49-F238E27FC236}">
                      <a16:creationId xmlns:a16="http://schemas.microsoft.com/office/drawing/2014/main" id="{9BE1736C-6ACB-4FFB-8F80-060C3F1826F1}"/>
                    </a:ext>
                  </a:extLst>
                </p:cNvPr>
                <p:cNvSpPr>
                  <a:spLocks/>
                </p:cNvSpPr>
                <p:nvPr/>
              </p:nvSpPr>
              <p:spPr bwMode="auto">
                <a:xfrm>
                  <a:off x="6580943" y="4294804"/>
                  <a:ext cx="291900" cy="132385"/>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41" name="Freeform 556">
                  <a:extLst>
                    <a:ext uri="{FF2B5EF4-FFF2-40B4-BE49-F238E27FC236}">
                      <a16:creationId xmlns:a16="http://schemas.microsoft.com/office/drawing/2014/main" id="{76803B66-9F0D-4EB8-BF4F-5378358FC89B}"/>
                    </a:ext>
                  </a:extLst>
                </p:cNvPr>
                <p:cNvSpPr>
                  <a:spLocks/>
                </p:cNvSpPr>
                <p:nvPr/>
              </p:nvSpPr>
              <p:spPr bwMode="auto">
                <a:xfrm>
                  <a:off x="3957628" y="6428987"/>
                  <a:ext cx="322227" cy="224654"/>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42" name="Freeform 557">
                  <a:extLst>
                    <a:ext uri="{FF2B5EF4-FFF2-40B4-BE49-F238E27FC236}">
                      <a16:creationId xmlns:a16="http://schemas.microsoft.com/office/drawing/2014/main" id="{60A1E2B0-8DA7-4E8A-B3D4-88916EAEF85A}"/>
                    </a:ext>
                  </a:extLst>
                </p:cNvPr>
                <p:cNvSpPr>
                  <a:spLocks/>
                </p:cNvSpPr>
                <p:nvPr/>
              </p:nvSpPr>
              <p:spPr bwMode="auto">
                <a:xfrm>
                  <a:off x="3703639" y="6168230"/>
                  <a:ext cx="144053" cy="164477"/>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43" name="Freeform 558">
                  <a:extLst>
                    <a:ext uri="{FF2B5EF4-FFF2-40B4-BE49-F238E27FC236}">
                      <a16:creationId xmlns:a16="http://schemas.microsoft.com/office/drawing/2014/main" id="{F988B946-4D46-4520-979B-60E6E092F48F}"/>
                    </a:ext>
                  </a:extLst>
                </p:cNvPr>
                <p:cNvSpPr>
                  <a:spLocks/>
                </p:cNvSpPr>
                <p:nvPr/>
              </p:nvSpPr>
              <p:spPr bwMode="auto">
                <a:xfrm>
                  <a:off x="3715013" y="5979684"/>
                  <a:ext cx="45491" cy="48140"/>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44" name="Freeform 559">
                  <a:extLst>
                    <a:ext uri="{FF2B5EF4-FFF2-40B4-BE49-F238E27FC236}">
                      <a16:creationId xmlns:a16="http://schemas.microsoft.com/office/drawing/2014/main" id="{7577A208-AB6C-4DD1-9929-F7DDBB5E2F3C}"/>
                    </a:ext>
                  </a:extLst>
                </p:cNvPr>
                <p:cNvSpPr>
                  <a:spLocks/>
                </p:cNvSpPr>
                <p:nvPr/>
              </p:nvSpPr>
              <p:spPr bwMode="auto">
                <a:xfrm>
                  <a:off x="3658146" y="5923524"/>
                  <a:ext cx="68234" cy="68196"/>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45" name="Freeform 560">
                  <a:extLst>
                    <a:ext uri="{FF2B5EF4-FFF2-40B4-BE49-F238E27FC236}">
                      <a16:creationId xmlns:a16="http://schemas.microsoft.com/office/drawing/2014/main" id="{614021CC-E9B2-4025-A9E8-8C987DE25F71}"/>
                    </a:ext>
                  </a:extLst>
                </p:cNvPr>
                <p:cNvSpPr>
                  <a:spLocks/>
                </p:cNvSpPr>
                <p:nvPr/>
              </p:nvSpPr>
              <p:spPr bwMode="auto">
                <a:xfrm>
                  <a:off x="3627820" y="5943580"/>
                  <a:ext cx="41701" cy="72207"/>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46" name="Freeform 561">
                  <a:extLst>
                    <a:ext uri="{FF2B5EF4-FFF2-40B4-BE49-F238E27FC236}">
                      <a16:creationId xmlns:a16="http://schemas.microsoft.com/office/drawing/2014/main" id="{F5AC0B80-1616-4CEE-9DB2-B3ECAA509F4D}"/>
                    </a:ext>
                  </a:extLst>
                </p:cNvPr>
                <p:cNvSpPr>
                  <a:spLocks/>
                </p:cNvSpPr>
                <p:nvPr/>
              </p:nvSpPr>
              <p:spPr bwMode="auto">
                <a:xfrm>
                  <a:off x="3559582" y="5875381"/>
                  <a:ext cx="56863" cy="128370"/>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47" name="Freeform 562">
                  <a:extLst>
                    <a:ext uri="{FF2B5EF4-FFF2-40B4-BE49-F238E27FC236}">
                      <a16:creationId xmlns:a16="http://schemas.microsoft.com/office/drawing/2014/main" id="{2694F0A8-AD32-4353-84A6-8E809DCBDCA7}"/>
                    </a:ext>
                  </a:extLst>
                </p:cNvPr>
                <p:cNvSpPr>
                  <a:spLocks/>
                </p:cNvSpPr>
                <p:nvPr/>
              </p:nvSpPr>
              <p:spPr bwMode="auto">
                <a:xfrm>
                  <a:off x="3514091" y="5827241"/>
                  <a:ext cx="79609" cy="84243"/>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48" name="Freeform 563">
                  <a:extLst>
                    <a:ext uri="{FF2B5EF4-FFF2-40B4-BE49-F238E27FC236}">
                      <a16:creationId xmlns:a16="http://schemas.microsoft.com/office/drawing/2014/main" id="{CF4AE420-B886-4DA8-B05E-64899ED67E0B}"/>
                    </a:ext>
                  </a:extLst>
                </p:cNvPr>
                <p:cNvSpPr>
                  <a:spLocks/>
                </p:cNvSpPr>
                <p:nvPr/>
              </p:nvSpPr>
              <p:spPr bwMode="auto">
                <a:xfrm>
                  <a:off x="3593700" y="5827241"/>
                  <a:ext cx="75819" cy="108314"/>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49" name="Freeform 564">
                  <a:extLst>
                    <a:ext uri="{FF2B5EF4-FFF2-40B4-BE49-F238E27FC236}">
                      <a16:creationId xmlns:a16="http://schemas.microsoft.com/office/drawing/2014/main" id="{DB8F6AC2-D51D-4931-BC85-3E1DC16C06DF}"/>
                    </a:ext>
                  </a:extLst>
                </p:cNvPr>
                <p:cNvSpPr>
                  <a:spLocks/>
                </p:cNvSpPr>
                <p:nvPr/>
              </p:nvSpPr>
              <p:spPr bwMode="auto">
                <a:xfrm>
                  <a:off x="3570953" y="5851311"/>
                  <a:ext cx="34118" cy="12034"/>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50" name="Freeform 565">
                  <a:extLst>
                    <a:ext uri="{FF2B5EF4-FFF2-40B4-BE49-F238E27FC236}">
                      <a16:creationId xmlns:a16="http://schemas.microsoft.com/office/drawing/2014/main" id="{37FE4FBA-4B27-4986-8917-549F7848FE94}"/>
                    </a:ext>
                  </a:extLst>
                </p:cNvPr>
                <p:cNvSpPr>
                  <a:spLocks/>
                </p:cNvSpPr>
                <p:nvPr/>
              </p:nvSpPr>
              <p:spPr bwMode="auto">
                <a:xfrm>
                  <a:off x="2501917" y="5863348"/>
                  <a:ext cx="147843" cy="80232"/>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51" name="Freeform 566">
                  <a:extLst>
                    <a:ext uri="{FF2B5EF4-FFF2-40B4-BE49-F238E27FC236}">
                      <a16:creationId xmlns:a16="http://schemas.microsoft.com/office/drawing/2014/main" id="{F0D75F2D-B08A-4B2D-A1B9-028A72A7476F}"/>
                    </a:ext>
                  </a:extLst>
                </p:cNvPr>
                <p:cNvSpPr>
                  <a:spLocks/>
                </p:cNvSpPr>
                <p:nvPr/>
              </p:nvSpPr>
              <p:spPr bwMode="auto">
                <a:xfrm>
                  <a:off x="2558780" y="5791137"/>
                  <a:ext cx="90981" cy="84243"/>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52" name="Freeform 567">
                  <a:extLst>
                    <a:ext uri="{FF2B5EF4-FFF2-40B4-BE49-F238E27FC236}">
                      <a16:creationId xmlns:a16="http://schemas.microsoft.com/office/drawing/2014/main" id="{C12B5DBB-B638-4D43-B74D-2A7EF873E524}"/>
                    </a:ext>
                  </a:extLst>
                </p:cNvPr>
                <p:cNvSpPr>
                  <a:spLocks/>
                </p:cNvSpPr>
                <p:nvPr/>
              </p:nvSpPr>
              <p:spPr bwMode="auto">
                <a:xfrm>
                  <a:off x="1925697" y="6112065"/>
                  <a:ext cx="109936" cy="44129"/>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53" name="Freeform 568">
                  <a:extLst>
                    <a:ext uri="{FF2B5EF4-FFF2-40B4-BE49-F238E27FC236}">
                      <a16:creationId xmlns:a16="http://schemas.microsoft.com/office/drawing/2014/main" id="{4CFC3740-8D45-4AE0-878E-0C0FE546DAC3}"/>
                    </a:ext>
                  </a:extLst>
                </p:cNvPr>
                <p:cNvSpPr>
                  <a:spLocks/>
                </p:cNvSpPr>
                <p:nvPr/>
              </p:nvSpPr>
              <p:spPr bwMode="auto">
                <a:xfrm>
                  <a:off x="1793015" y="6180264"/>
                  <a:ext cx="64444" cy="60177"/>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54" name="Freeform 569">
                  <a:extLst>
                    <a:ext uri="{FF2B5EF4-FFF2-40B4-BE49-F238E27FC236}">
                      <a16:creationId xmlns:a16="http://schemas.microsoft.com/office/drawing/2014/main" id="{06D6B7EB-6F78-400D-BA2F-BE73023BCEA4}"/>
                    </a:ext>
                  </a:extLst>
                </p:cNvPr>
                <p:cNvSpPr>
                  <a:spLocks/>
                </p:cNvSpPr>
                <p:nvPr/>
              </p:nvSpPr>
              <p:spPr bwMode="auto">
                <a:xfrm>
                  <a:off x="5572558" y="4720034"/>
                  <a:ext cx="231246" cy="152441"/>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55" name="Freeform 570">
                  <a:extLst>
                    <a:ext uri="{FF2B5EF4-FFF2-40B4-BE49-F238E27FC236}">
                      <a16:creationId xmlns:a16="http://schemas.microsoft.com/office/drawing/2014/main" id="{A35ED2EC-D2F2-4FDE-9C4A-7BE0D461AE75}"/>
                    </a:ext>
                  </a:extLst>
                </p:cNvPr>
                <p:cNvSpPr>
                  <a:spLocks/>
                </p:cNvSpPr>
                <p:nvPr/>
              </p:nvSpPr>
              <p:spPr bwMode="auto">
                <a:xfrm>
                  <a:off x="5492951" y="4792245"/>
                  <a:ext cx="56863" cy="44129"/>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56" name="Freeform 571">
                  <a:extLst>
                    <a:ext uri="{FF2B5EF4-FFF2-40B4-BE49-F238E27FC236}">
                      <a16:creationId xmlns:a16="http://schemas.microsoft.com/office/drawing/2014/main" id="{761DD360-1351-4BDF-BA26-37F4118E0E90}"/>
                    </a:ext>
                  </a:extLst>
                </p:cNvPr>
                <p:cNvSpPr>
                  <a:spLocks/>
                </p:cNvSpPr>
                <p:nvPr/>
              </p:nvSpPr>
              <p:spPr bwMode="auto">
                <a:xfrm>
                  <a:off x="5424713" y="4836370"/>
                  <a:ext cx="22746" cy="24071"/>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57" name="Freeform 572">
                  <a:extLst>
                    <a:ext uri="{FF2B5EF4-FFF2-40B4-BE49-F238E27FC236}">
                      <a16:creationId xmlns:a16="http://schemas.microsoft.com/office/drawing/2014/main" id="{699487EF-757C-43E7-AFD4-B7EE6ED917EA}"/>
                    </a:ext>
                  </a:extLst>
                </p:cNvPr>
                <p:cNvSpPr>
                  <a:spLocks/>
                </p:cNvSpPr>
                <p:nvPr/>
              </p:nvSpPr>
              <p:spPr bwMode="auto">
                <a:xfrm>
                  <a:off x="4469401" y="4342944"/>
                  <a:ext cx="1023548" cy="529533"/>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58" name="Freeform 573">
                  <a:extLst>
                    <a:ext uri="{FF2B5EF4-FFF2-40B4-BE49-F238E27FC236}">
                      <a16:creationId xmlns:a16="http://schemas.microsoft.com/office/drawing/2014/main" id="{1ADAEFDD-A763-4E9B-91BC-BF247915559F}"/>
                    </a:ext>
                  </a:extLst>
                </p:cNvPr>
                <p:cNvSpPr>
                  <a:spLocks/>
                </p:cNvSpPr>
                <p:nvPr/>
              </p:nvSpPr>
              <p:spPr bwMode="auto">
                <a:xfrm>
                  <a:off x="5147978" y="4294804"/>
                  <a:ext cx="155428" cy="108314"/>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59" name="Freeform 574">
                  <a:extLst>
                    <a:ext uri="{FF2B5EF4-FFF2-40B4-BE49-F238E27FC236}">
                      <a16:creationId xmlns:a16="http://schemas.microsoft.com/office/drawing/2014/main" id="{084414FC-7D5F-4CC0-A178-D450A4767211}"/>
                    </a:ext>
                  </a:extLst>
                </p:cNvPr>
                <p:cNvSpPr>
                  <a:spLocks/>
                </p:cNvSpPr>
                <p:nvPr/>
              </p:nvSpPr>
              <p:spPr bwMode="auto">
                <a:xfrm>
                  <a:off x="5394387" y="4246664"/>
                  <a:ext cx="352554" cy="345000"/>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60" name="Freeform 575">
                  <a:extLst>
                    <a:ext uri="{FF2B5EF4-FFF2-40B4-BE49-F238E27FC236}">
                      <a16:creationId xmlns:a16="http://schemas.microsoft.com/office/drawing/2014/main" id="{C734383B-5727-47DE-B7A9-F5A2BB330C55}"/>
                    </a:ext>
                  </a:extLst>
                </p:cNvPr>
                <p:cNvSpPr>
                  <a:spLocks/>
                </p:cNvSpPr>
                <p:nvPr/>
              </p:nvSpPr>
              <p:spPr bwMode="auto">
                <a:xfrm>
                  <a:off x="5769687" y="4246664"/>
                  <a:ext cx="310853" cy="260755"/>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61" name="Freeform 576">
                  <a:extLst>
                    <a:ext uri="{FF2B5EF4-FFF2-40B4-BE49-F238E27FC236}">
                      <a16:creationId xmlns:a16="http://schemas.microsoft.com/office/drawing/2014/main" id="{446614E5-69F6-432B-B8FB-C68E4F58E0BD}"/>
                    </a:ext>
                  </a:extLst>
                </p:cNvPr>
                <p:cNvSpPr>
                  <a:spLocks/>
                </p:cNvSpPr>
                <p:nvPr/>
              </p:nvSpPr>
              <p:spPr bwMode="auto">
                <a:xfrm>
                  <a:off x="4105475" y="4214571"/>
                  <a:ext cx="598966" cy="389127"/>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62" name="Freeform 577">
                  <a:extLst>
                    <a:ext uri="{FF2B5EF4-FFF2-40B4-BE49-F238E27FC236}">
                      <a16:creationId xmlns:a16="http://schemas.microsoft.com/office/drawing/2014/main" id="{D13C852D-F816-4011-8503-C4B1101AC0B7}"/>
                    </a:ext>
                  </a:extLst>
                </p:cNvPr>
                <p:cNvSpPr>
                  <a:spLocks/>
                </p:cNvSpPr>
                <p:nvPr/>
              </p:nvSpPr>
              <p:spPr bwMode="auto">
                <a:xfrm>
                  <a:off x="5269286" y="4106257"/>
                  <a:ext cx="79609" cy="48140"/>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63" name="Freeform 578">
                  <a:extLst>
                    <a:ext uri="{FF2B5EF4-FFF2-40B4-BE49-F238E27FC236}">
                      <a16:creationId xmlns:a16="http://schemas.microsoft.com/office/drawing/2014/main" id="{1A2C6A89-3B9E-475B-93D6-67A69254D594}"/>
                    </a:ext>
                  </a:extLst>
                </p:cNvPr>
                <p:cNvSpPr>
                  <a:spLocks/>
                </p:cNvSpPr>
                <p:nvPr/>
              </p:nvSpPr>
              <p:spPr bwMode="auto">
                <a:xfrm>
                  <a:off x="4583130" y="3893644"/>
                  <a:ext cx="667200" cy="332964"/>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64" name="Freeform 579">
                  <a:extLst>
                    <a:ext uri="{FF2B5EF4-FFF2-40B4-BE49-F238E27FC236}">
                      <a16:creationId xmlns:a16="http://schemas.microsoft.com/office/drawing/2014/main" id="{142FD1CA-5AFC-4F9F-9A31-4BE87759184E}"/>
                    </a:ext>
                  </a:extLst>
                </p:cNvPr>
                <p:cNvSpPr>
                  <a:spLocks/>
                </p:cNvSpPr>
                <p:nvPr/>
              </p:nvSpPr>
              <p:spPr bwMode="auto">
                <a:xfrm>
                  <a:off x="4469401" y="4026027"/>
                  <a:ext cx="113727" cy="80232"/>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65" name="Freeform 580">
                  <a:extLst>
                    <a:ext uri="{FF2B5EF4-FFF2-40B4-BE49-F238E27FC236}">
                      <a16:creationId xmlns:a16="http://schemas.microsoft.com/office/drawing/2014/main" id="{9F9D9995-713D-4CE1-B2E3-1C23E3F2F026}"/>
                    </a:ext>
                  </a:extLst>
                </p:cNvPr>
                <p:cNvSpPr>
                  <a:spLocks/>
                </p:cNvSpPr>
                <p:nvPr/>
              </p:nvSpPr>
              <p:spPr bwMode="auto">
                <a:xfrm>
                  <a:off x="4272275" y="3849517"/>
                  <a:ext cx="409420" cy="200583"/>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66" name="Freeform 581">
                  <a:extLst>
                    <a:ext uri="{FF2B5EF4-FFF2-40B4-BE49-F238E27FC236}">
                      <a16:creationId xmlns:a16="http://schemas.microsoft.com/office/drawing/2014/main" id="{A824E5A5-FA0B-4235-AE57-6F130E915EA1}"/>
                    </a:ext>
                  </a:extLst>
                </p:cNvPr>
                <p:cNvSpPr>
                  <a:spLocks/>
                </p:cNvSpPr>
                <p:nvPr/>
              </p:nvSpPr>
              <p:spPr bwMode="auto">
                <a:xfrm>
                  <a:off x="4715812" y="3929744"/>
                  <a:ext cx="87191" cy="24071"/>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67" name="Freeform 582">
                  <a:extLst>
                    <a:ext uri="{FF2B5EF4-FFF2-40B4-BE49-F238E27FC236}">
                      <a16:creationId xmlns:a16="http://schemas.microsoft.com/office/drawing/2014/main" id="{F4411469-D078-4046-9548-946AC4784DD3}"/>
                    </a:ext>
                  </a:extLst>
                </p:cNvPr>
                <p:cNvSpPr>
                  <a:spLocks/>
                </p:cNvSpPr>
                <p:nvPr/>
              </p:nvSpPr>
              <p:spPr bwMode="auto">
                <a:xfrm>
                  <a:off x="4791631" y="3765274"/>
                  <a:ext cx="235037" cy="116336"/>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68" name="Freeform 583">
                  <a:extLst>
                    <a:ext uri="{FF2B5EF4-FFF2-40B4-BE49-F238E27FC236}">
                      <a16:creationId xmlns:a16="http://schemas.microsoft.com/office/drawing/2014/main" id="{0DEB939F-7904-4834-AA9C-75DA2C5FFDBE}"/>
                    </a:ext>
                  </a:extLst>
                </p:cNvPr>
                <p:cNvSpPr>
                  <a:spLocks/>
                </p:cNvSpPr>
                <p:nvPr/>
              </p:nvSpPr>
              <p:spPr bwMode="auto">
                <a:xfrm>
                  <a:off x="4693066" y="3789341"/>
                  <a:ext cx="87191" cy="48140"/>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69" name="Freeform 584">
                  <a:extLst>
                    <a:ext uri="{FF2B5EF4-FFF2-40B4-BE49-F238E27FC236}">
                      <a16:creationId xmlns:a16="http://schemas.microsoft.com/office/drawing/2014/main" id="{20ABD980-B468-4DDE-8FF4-890EF977A459}"/>
                    </a:ext>
                  </a:extLst>
                </p:cNvPr>
                <p:cNvSpPr>
                  <a:spLocks/>
                </p:cNvSpPr>
                <p:nvPr/>
              </p:nvSpPr>
              <p:spPr bwMode="auto">
                <a:xfrm>
                  <a:off x="4814376" y="3681027"/>
                  <a:ext cx="235037" cy="84243"/>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70" name="Freeform 585">
                  <a:extLst>
                    <a:ext uri="{FF2B5EF4-FFF2-40B4-BE49-F238E27FC236}">
                      <a16:creationId xmlns:a16="http://schemas.microsoft.com/office/drawing/2014/main" id="{872875E7-3D00-44A6-8D55-1B2810A37F90}"/>
                    </a:ext>
                  </a:extLst>
                </p:cNvPr>
                <p:cNvSpPr>
                  <a:spLocks/>
                </p:cNvSpPr>
                <p:nvPr/>
              </p:nvSpPr>
              <p:spPr bwMode="auto">
                <a:xfrm>
                  <a:off x="5383012" y="3929744"/>
                  <a:ext cx="310853" cy="224654"/>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71" name="Freeform 586">
                  <a:extLst>
                    <a:ext uri="{FF2B5EF4-FFF2-40B4-BE49-F238E27FC236}">
                      <a16:creationId xmlns:a16="http://schemas.microsoft.com/office/drawing/2014/main" id="{677E6BDD-E763-4344-BFB0-BEFEE99D7548}"/>
                    </a:ext>
                  </a:extLst>
                </p:cNvPr>
                <p:cNvSpPr>
                  <a:spLocks/>
                </p:cNvSpPr>
                <p:nvPr/>
              </p:nvSpPr>
              <p:spPr bwMode="auto">
                <a:xfrm>
                  <a:off x="5348895" y="4038061"/>
                  <a:ext cx="98564" cy="32092"/>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72" name="Freeform 587">
                  <a:extLst>
                    <a:ext uri="{FF2B5EF4-FFF2-40B4-BE49-F238E27FC236}">
                      <a16:creationId xmlns:a16="http://schemas.microsoft.com/office/drawing/2014/main" id="{5B170E9E-C813-4FB4-970D-464FE2C6D32E}"/>
                    </a:ext>
                  </a:extLst>
                </p:cNvPr>
                <p:cNvSpPr>
                  <a:spLocks/>
                </p:cNvSpPr>
                <p:nvPr/>
              </p:nvSpPr>
              <p:spPr bwMode="auto">
                <a:xfrm>
                  <a:off x="5326149" y="4026027"/>
                  <a:ext cx="90981" cy="24071"/>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73" name="Freeform 588">
                  <a:extLst>
                    <a:ext uri="{FF2B5EF4-FFF2-40B4-BE49-F238E27FC236}">
                      <a16:creationId xmlns:a16="http://schemas.microsoft.com/office/drawing/2014/main" id="{B5D1C9E5-4DA4-46EB-9A0E-958648ECFC40}"/>
                    </a:ext>
                  </a:extLst>
                </p:cNvPr>
                <p:cNvSpPr>
                  <a:spLocks/>
                </p:cNvSpPr>
                <p:nvPr/>
              </p:nvSpPr>
              <p:spPr bwMode="auto">
                <a:xfrm>
                  <a:off x="5280658" y="3989920"/>
                  <a:ext cx="113727" cy="60177"/>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74" name="Freeform 589">
                  <a:extLst>
                    <a:ext uri="{FF2B5EF4-FFF2-40B4-BE49-F238E27FC236}">
                      <a16:creationId xmlns:a16="http://schemas.microsoft.com/office/drawing/2014/main" id="{C273AABA-6DB9-435F-83BA-9286CC818BB1}"/>
                    </a:ext>
                  </a:extLst>
                </p:cNvPr>
                <p:cNvSpPr>
                  <a:spLocks/>
                </p:cNvSpPr>
                <p:nvPr/>
              </p:nvSpPr>
              <p:spPr bwMode="auto">
                <a:xfrm>
                  <a:off x="5292031" y="3941784"/>
                  <a:ext cx="79609" cy="60177"/>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75" name="Freeform 590">
                  <a:extLst>
                    <a:ext uri="{FF2B5EF4-FFF2-40B4-BE49-F238E27FC236}">
                      <a16:creationId xmlns:a16="http://schemas.microsoft.com/office/drawing/2014/main" id="{FAF27798-65B9-4458-94DD-529B094AA67A}"/>
                    </a:ext>
                  </a:extLst>
                </p:cNvPr>
                <p:cNvSpPr>
                  <a:spLocks/>
                </p:cNvSpPr>
                <p:nvPr/>
              </p:nvSpPr>
              <p:spPr bwMode="auto">
                <a:xfrm>
                  <a:off x="5182096" y="3801374"/>
                  <a:ext cx="132682" cy="104306"/>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76" name="Freeform 591">
                  <a:extLst>
                    <a:ext uri="{FF2B5EF4-FFF2-40B4-BE49-F238E27FC236}">
                      <a16:creationId xmlns:a16="http://schemas.microsoft.com/office/drawing/2014/main" id="{92F96B97-6133-426B-A462-317D8CA05ABD}"/>
                    </a:ext>
                  </a:extLst>
                </p:cNvPr>
                <p:cNvSpPr>
                  <a:spLocks/>
                </p:cNvSpPr>
                <p:nvPr/>
              </p:nvSpPr>
              <p:spPr bwMode="auto">
                <a:xfrm>
                  <a:off x="5394387" y="3789341"/>
                  <a:ext cx="98564" cy="36103"/>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77" name="Freeform 592">
                  <a:extLst>
                    <a:ext uri="{FF2B5EF4-FFF2-40B4-BE49-F238E27FC236}">
                      <a16:creationId xmlns:a16="http://schemas.microsoft.com/office/drawing/2014/main" id="{AA1D04AF-F824-4E36-875D-D173BDE4CD2C}"/>
                    </a:ext>
                  </a:extLst>
                </p:cNvPr>
                <p:cNvSpPr>
                  <a:spLocks/>
                </p:cNvSpPr>
                <p:nvPr/>
              </p:nvSpPr>
              <p:spPr bwMode="auto">
                <a:xfrm>
                  <a:off x="5204838" y="3600794"/>
                  <a:ext cx="398046" cy="224654"/>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78" name="Freeform 593">
                  <a:extLst>
                    <a:ext uri="{FF2B5EF4-FFF2-40B4-BE49-F238E27FC236}">
                      <a16:creationId xmlns:a16="http://schemas.microsoft.com/office/drawing/2014/main" id="{880DF984-CDAD-46CF-80AD-0E65EE2D0C1C}"/>
                    </a:ext>
                  </a:extLst>
                </p:cNvPr>
                <p:cNvSpPr>
                  <a:spLocks/>
                </p:cNvSpPr>
                <p:nvPr/>
              </p:nvSpPr>
              <p:spPr bwMode="auto">
                <a:xfrm>
                  <a:off x="5515694" y="3492480"/>
                  <a:ext cx="121307" cy="60177"/>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79" name="Freeform 594">
                  <a:extLst>
                    <a:ext uri="{FF2B5EF4-FFF2-40B4-BE49-F238E27FC236}">
                      <a16:creationId xmlns:a16="http://schemas.microsoft.com/office/drawing/2014/main" id="{C34AD617-D635-4FC9-87FB-2343B547D555}"/>
                    </a:ext>
                  </a:extLst>
                </p:cNvPr>
                <p:cNvSpPr>
                  <a:spLocks/>
                </p:cNvSpPr>
                <p:nvPr/>
              </p:nvSpPr>
              <p:spPr bwMode="auto">
                <a:xfrm>
                  <a:off x="5614258" y="3681027"/>
                  <a:ext cx="223663" cy="132385"/>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80" name="Freeform 595">
                  <a:extLst>
                    <a:ext uri="{FF2B5EF4-FFF2-40B4-BE49-F238E27FC236}">
                      <a16:creationId xmlns:a16="http://schemas.microsoft.com/office/drawing/2014/main" id="{79F5FFFF-D816-49CC-8DCB-31199CA0FCBC}"/>
                    </a:ext>
                  </a:extLst>
                </p:cNvPr>
                <p:cNvSpPr>
                  <a:spLocks/>
                </p:cNvSpPr>
                <p:nvPr/>
              </p:nvSpPr>
              <p:spPr bwMode="auto">
                <a:xfrm>
                  <a:off x="5739360" y="3801374"/>
                  <a:ext cx="197126" cy="60177"/>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81" name="Freeform 596">
                  <a:extLst>
                    <a:ext uri="{FF2B5EF4-FFF2-40B4-BE49-F238E27FC236}">
                      <a16:creationId xmlns:a16="http://schemas.microsoft.com/office/drawing/2014/main" id="{64800023-0288-4926-A6A9-333614BA9A59}"/>
                    </a:ext>
                  </a:extLst>
                </p:cNvPr>
                <p:cNvSpPr>
                  <a:spLocks/>
                </p:cNvSpPr>
                <p:nvPr/>
              </p:nvSpPr>
              <p:spPr bwMode="auto">
                <a:xfrm>
                  <a:off x="5727989" y="4070154"/>
                  <a:ext cx="185755" cy="132385"/>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82" name="Freeform 597">
                  <a:extLst>
                    <a:ext uri="{FF2B5EF4-FFF2-40B4-BE49-F238E27FC236}">
                      <a16:creationId xmlns:a16="http://schemas.microsoft.com/office/drawing/2014/main" id="{44E6155B-D695-4EBF-87AB-23877774B117}"/>
                    </a:ext>
                  </a:extLst>
                </p:cNvPr>
                <p:cNvSpPr>
                  <a:spLocks/>
                </p:cNvSpPr>
                <p:nvPr/>
              </p:nvSpPr>
              <p:spPr bwMode="auto">
                <a:xfrm>
                  <a:off x="5815178" y="4038061"/>
                  <a:ext cx="45491" cy="32092"/>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83" name="Freeform 598">
                  <a:extLst>
                    <a:ext uri="{FF2B5EF4-FFF2-40B4-BE49-F238E27FC236}">
                      <a16:creationId xmlns:a16="http://schemas.microsoft.com/office/drawing/2014/main" id="{07362B61-7032-4D26-A7BF-7C3DBB51C2E6}"/>
                    </a:ext>
                  </a:extLst>
                </p:cNvPr>
                <p:cNvSpPr>
                  <a:spLocks/>
                </p:cNvSpPr>
                <p:nvPr/>
              </p:nvSpPr>
              <p:spPr bwMode="auto">
                <a:xfrm>
                  <a:off x="6016095" y="3825444"/>
                  <a:ext cx="98564" cy="68196"/>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84" name="Freeform 599">
                  <a:extLst>
                    <a:ext uri="{FF2B5EF4-FFF2-40B4-BE49-F238E27FC236}">
                      <a16:creationId xmlns:a16="http://schemas.microsoft.com/office/drawing/2014/main" id="{740C11F8-581E-4ACB-A13C-E952834ED788}"/>
                    </a:ext>
                  </a:extLst>
                </p:cNvPr>
                <p:cNvSpPr>
                  <a:spLocks/>
                </p:cNvSpPr>
                <p:nvPr/>
              </p:nvSpPr>
              <p:spPr bwMode="auto">
                <a:xfrm>
                  <a:off x="6069168" y="3929744"/>
                  <a:ext cx="34118" cy="48140"/>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85" name="Freeform 600">
                  <a:extLst>
                    <a:ext uri="{FF2B5EF4-FFF2-40B4-BE49-F238E27FC236}">
                      <a16:creationId xmlns:a16="http://schemas.microsoft.com/office/drawing/2014/main" id="{0AA3E177-0049-4F4D-A5F4-7DA9C3C78EBC}"/>
                    </a:ext>
                  </a:extLst>
                </p:cNvPr>
                <p:cNvSpPr>
                  <a:spLocks/>
                </p:cNvSpPr>
                <p:nvPr/>
              </p:nvSpPr>
              <p:spPr bwMode="auto">
                <a:xfrm>
                  <a:off x="5705240" y="3893644"/>
                  <a:ext cx="989430" cy="320931"/>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86" name="Freeform 601">
                  <a:extLst>
                    <a:ext uri="{FF2B5EF4-FFF2-40B4-BE49-F238E27FC236}">
                      <a16:creationId xmlns:a16="http://schemas.microsoft.com/office/drawing/2014/main" id="{F5EA3111-E792-42FA-BDD2-1C8643BAA917}"/>
                    </a:ext>
                  </a:extLst>
                </p:cNvPr>
                <p:cNvSpPr>
                  <a:spLocks/>
                </p:cNvSpPr>
                <p:nvPr/>
              </p:nvSpPr>
              <p:spPr bwMode="auto">
                <a:xfrm>
                  <a:off x="5727989" y="3340040"/>
                  <a:ext cx="655829" cy="437267"/>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87" name="Freeform 602">
                  <a:extLst>
                    <a:ext uri="{FF2B5EF4-FFF2-40B4-BE49-F238E27FC236}">
                      <a16:creationId xmlns:a16="http://schemas.microsoft.com/office/drawing/2014/main" id="{9DC025DD-5C97-4754-9326-8AEF597C59AD}"/>
                    </a:ext>
                  </a:extLst>
                </p:cNvPr>
                <p:cNvSpPr>
                  <a:spLocks/>
                </p:cNvSpPr>
                <p:nvPr/>
              </p:nvSpPr>
              <p:spPr bwMode="auto">
                <a:xfrm>
                  <a:off x="5993349" y="3071264"/>
                  <a:ext cx="1732449" cy="954764"/>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88" name="Freeform 604">
                  <a:extLst>
                    <a:ext uri="{FF2B5EF4-FFF2-40B4-BE49-F238E27FC236}">
                      <a16:creationId xmlns:a16="http://schemas.microsoft.com/office/drawing/2014/main" id="{7B6F7FF0-4760-487E-ADCD-3EBA4782E97B}"/>
                    </a:ext>
                  </a:extLst>
                </p:cNvPr>
                <p:cNvSpPr>
                  <a:spLocks/>
                </p:cNvSpPr>
                <p:nvPr/>
              </p:nvSpPr>
              <p:spPr bwMode="auto">
                <a:xfrm>
                  <a:off x="6804608" y="3600794"/>
                  <a:ext cx="155428" cy="60177"/>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89" name="Freeform 605">
                  <a:extLst>
                    <a:ext uri="{FF2B5EF4-FFF2-40B4-BE49-F238E27FC236}">
                      <a16:creationId xmlns:a16="http://schemas.microsoft.com/office/drawing/2014/main" id="{D0848ECD-3F05-4CAA-8F3B-E61798819FF5}"/>
                    </a:ext>
                  </a:extLst>
                </p:cNvPr>
                <p:cNvSpPr>
                  <a:spLocks/>
                </p:cNvSpPr>
                <p:nvPr/>
              </p:nvSpPr>
              <p:spPr bwMode="auto">
                <a:xfrm>
                  <a:off x="6372442" y="3648931"/>
                  <a:ext cx="64448" cy="24071"/>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90" name="Freeform 606">
                  <a:extLst>
                    <a:ext uri="{FF2B5EF4-FFF2-40B4-BE49-F238E27FC236}">
                      <a16:creationId xmlns:a16="http://schemas.microsoft.com/office/drawing/2014/main" id="{47B7EB8E-73D9-4485-8D84-10481FE30275}"/>
                    </a:ext>
                  </a:extLst>
                </p:cNvPr>
                <p:cNvSpPr>
                  <a:spLocks/>
                </p:cNvSpPr>
                <p:nvPr/>
              </p:nvSpPr>
              <p:spPr bwMode="auto">
                <a:xfrm>
                  <a:off x="6660553" y="4013991"/>
                  <a:ext cx="64448" cy="36107"/>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91" name="Freeform 607">
                  <a:extLst>
                    <a:ext uri="{FF2B5EF4-FFF2-40B4-BE49-F238E27FC236}">
                      <a16:creationId xmlns:a16="http://schemas.microsoft.com/office/drawing/2014/main" id="{9AB6429C-ADCC-4F97-978F-86E5FD2F6A91}"/>
                    </a:ext>
                  </a:extLst>
                </p:cNvPr>
                <p:cNvSpPr>
                  <a:spLocks/>
                </p:cNvSpPr>
                <p:nvPr/>
              </p:nvSpPr>
              <p:spPr bwMode="auto">
                <a:xfrm>
                  <a:off x="2881007" y="5650731"/>
                  <a:ext cx="56863" cy="48140"/>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92" name="Freeform 608">
                  <a:extLst>
                    <a:ext uri="{FF2B5EF4-FFF2-40B4-BE49-F238E27FC236}">
                      <a16:creationId xmlns:a16="http://schemas.microsoft.com/office/drawing/2014/main" id="{1E158907-14E8-49E6-A877-A135BFC46FDE}"/>
                    </a:ext>
                  </a:extLst>
                </p:cNvPr>
                <p:cNvSpPr>
                  <a:spLocks/>
                </p:cNvSpPr>
                <p:nvPr/>
              </p:nvSpPr>
              <p:spPr bwMode="auto">
                <a:xfrm>
                  <a:off x="2960620" y="5638694"/>
                  <a:ext cx="11375" cy="12037"/>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93" name="Freeform 609">
                  <a:extLst>
                    <a:ext uri="{FF2B5EF4-FFF2-40B4-BE49-F238E27FC236}">
                      <a16:creationId xmlns:a16="http://schemas.microsoft.com/office/drawing/2014/main" id="{AD0EB2F9-69F3-46A0-9EA8-5C3C1CC9A34A}"/>
                    </a:ext>
                  </a:extLst>
                </p:cNvPr>
                <p:cNvSpPr>
                  <a:spLocks/>
                </p:cNvSpPr>
                <p:nvPr/>
              </p:nvSpPr>
              <p:spPr bwMode="auto">
                <a:xfrm>
                  <a:off x="1827133" y="5650731"/>
                  <a:ext cx="75819" cy="72207"/>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94" name="Freeform 614">
                  <a:extLst>
                    <a:ext uri="{FF2B5EF4-FFF2-40B4-BE49-F238E27FC236}">
                      <a16:creationId xmlns:a16="http://schemas.microsoft.com/office/drawing/2014/main" id="{A83EF5ED-E414-47E6-A470-77DE83AFB291}"/>
                    </a:ext>
                  </a:extLst>
                </p:cNvPr>
                <p:cNvSpPr>
                  <a:spLocks/>
                </p:cNvSpPr>
                <p:nvPr/>
              </p:nvSpPr>
              <p:spPr bwMode="auto">
                <a:xfrm>
                  <a:off x="8180708" y="11555832"/>
                  <a:ext cx="113727" cy="104306"/>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95" name="Freeform 615">
                  <a:extLst>
                    <a:ext uri="{FF2B5EF4-FFF2-40B4-BE49-F238E27FC236}">
                      <a16:creationId xmlns:a16="http://schemas.microsoft.com/office/drawing/2014/main" id="{28077DE1-B59E-4ED5-A449-E89C9A48CC77}"/>
                    </a:ext>
                  </a:extLst>
                </p:cNvPr>
                <p:cNvSpPr>
                  <a:spLocks/>
                </p:cNvSpPr>
                <p:nvPr/>
              </p:nvSpPr>
              <p:spPr bwMode="auto">
                <a:xfrm>
                  <a:off x="6471008" y="6806077"/>
                  <a:ext cx="79609" cy="36107"/>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96" name="Freeform 616">
                  <a:extLst>
                    <a:ext uri="{FF2B5EF4-FFF2-40B4-BE49-F238E27FC236}">
                      <a16:creationId xmlns:a16="http://schemas.microsoft.com/office/drawing/2014/main" id="{FF16F26F-E9D2-4382-A415-2C36E83B83DD}"/>
                    </a:ext>
                  </a:extLst>
                </p:cNvPr>
                <p:cNvSpPr>
                  <a:spLocks/>
                </p:cNvSpPr>
                <p:nvPr/>
              </p:nvSpPr>
              <p:spPr bwMode="auto">
                <a:xfrm>
                  <a:off x="7259515" y="13144428"/>
                  <a:ext cx="200920" cy="188546"/>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97" name="Freeform 617">
                  <a:extLst>
                    <a:ext uri="{FF2B5EF4-FFF2-40B4-BE49-F238E27FC236}">
                      <a16:creationId xmlns:a16="http://schemas.microsoft.com/office/drawing/2014/main" id="{717A5F31-E95D-4157-BEEA-0B7D9A478D0D}"/>
                    </a:ext>
                  </a:extLst>
                </p:cNvPr>
                <p:cNvSpPr>
                  <a:spLocks/>
                </p:cNvSpPr>
                <p:nvPr/>
              </p:nvSpPr>
              <p:spPr bwMode="auto">
                <a:xfrm>
                  <a:off x="7047227" y="13120364"/>
                  <a:ext cx="333602" cy="272787"/>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98" name="Freeform 618">
                  <a:extLst>
                    <a:ext uri="{FF2B5EF4-FFF2-40B4-BE49-F238E27FC236}">
                      <a16:creationId xmlns:a16="http://schemas.microsoft.com/office/drawing/2014/main" id="{6BF8354E-D08E-466A-A007-AD4413C670B6}"/>
                    </a:ext>
                  </a:extLst>
                </p:cNvPr>
                <p:cNvSpPr>
                  <a:spLocks/>
                </p:cNvSpPr>
                <p:nvPr/>
              </p:nvSpPr>
              <p:spPr bwMode="auto">
                <a:xfrm>
                  <a:off x="6994151" y="9032521"/>
                  <a:ext cx="845377" cy="649880"/>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199" name="Freeform 619">
                  <a:extLst>
                    <a:ext uri="{FF2B5EF4-FFF2-40B4-BE49-F238E27FC236}">
                      <a16:creationId xmlns:a16="http://schemas.microsoft.com/office/drawing/2014/main" id="{C449F127-378B-4137-8F28-E9FDA7A07251}"/>
                    </a:ext>
                  </a:extLst>
                </p:cNvPr>
                <p:cNvSpPr>
                  <a:spLocks/>
                </p:cNvSpPr>
                <p:nvPr/>
              </p:nvSpPr>
              <p:spPr bwMode="auto">
                <a:xfrm>
                  <a:off x="7672726" y="9209034"/>
                  <a:ext cx="288107" cy="44930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00" name="Freeform 620">
                  <a:extLst>
                    <a:ext uri="{FF2B5EF4-FFF2-40B4-BE49-F238E27FC236}">
                      <a16:creationId xmlns:a16="http://schemas.microsoft.com/office/drawing/2014/main" id="{BD7F1C78-D98E-4DDF-B064-3854EF13DA9D}"/>
                    </a:ext>
                  </a:extLst>
                </p:cNvPr>
                <p:cNvSpPr>
                  <a:spLocks/>
                </p:cNvSpPr>
                <p:nvPr/>
              </p:nvSpPr>
              <p:spPr bwMode="auto">
                <a:xfrm>
                  <a:off x="7858480" y="9349440"/>
                  <a:ext cx="246409" cy="272787"/>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01" name="Freeform 621">
                  <a:extLst>
                    <a:ext uri="{FF2B5EF4-FFF2-40B4-BE49-F238E27FC236}">
                      <a16:creationId xmlns:a16="http://schemas.microsoft.com/office/drawing/2014/main" id="{3DC841C8-C639-4D15-A77A-7583E90EB08C}"/>
                    </a:ext>
                  </a:extLst>
                </p:cNvPr>
                <p:cNvSpPr>
                  <a:spLocks/>
                </p:cNvSpPr>
                <p:nvPr/>
              </p:nvSpPr>
              <p:spPr bwMode="auto">
                <a:xfrm>
                  <a:off x="8059400" y="9373513"/>
                  <a:ext cx="178173" cy="212620"/>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02" name="Freeform 622">
                  <a:extLst>
                    <a:ext uri="{FF2B5EF4-FFF2-40B4-BE49-F238E27FC236}">
                      <a16:creationId xmlns:a16="http://schemas.microsoft.com/office/drawing/2014/main" id="{04B8DEBE-35B7-43B9-B352-94758E27E4CC}"/>
                    </a:ext>
                  </a:extLst>
                </p:cNvPr>
                <p:cNvSpPr>
                  <a:spLocks/>
                </p:cNvSpPr>
                <p:nvPr/>
              </p:nvSpPr>
              <p:spPr bwMode="auto">
                <a:xfrm>
                  <a:off x="6471008" y="8972350"/>
                  <a:ext cx="898450" cy="99087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03" name="Freeform 623">
                  <a:extLst>
                    <a:ext uri="{FF2B5EF4-FFF2-40B4-BE49-F238E27FC236}">
                      <a16:creationId xmlns:a16="http://schemas.microsoft.com/office/drawing/2014/main" id="{61EBDA22-98F5-45F6-8E39-D0122CF8283E}"/>
                    </a:ext>
                  </a:extLst>
                </p:cNvPr>
                <p:cNvSpPr>
                  <a:spLocks/>
                </p:cNvSpPr>
                <p:nvPr/>
              </p:nvSpPr>
              <p:spPr bwMode="auto">
                <a:xfrm>
                  <a:off x="6592315" y="9634264"/>
                  <a:ext cx="310853" cy="389129"/>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04" name="Freeform 624">
                  <a:extLst>
                    <a:ext uri="{FF2B5EF4-FFF2-40B4-BE49-F238E27FC236}">
                      <a16:creationId xmlns:a16="http://schemas.microsoft.com/office/drawing/2014/main" id="{88885977-E5FE-499D-AAAB-162EACB0C7F5}"/>
                    </a:ext>
                  </a:extLst>
                </p:cNvPr>
                <p:cNvSpPr>
                  <a:spLocks/>
                </p:cNvSpPr>
                <p:nvPr/>
              </p:nvSpPr>
              <p:spPr bwMode="auto">
                <a:xfrm>
                  <a:off x="6558197" y="9706475"/>
                  <a:ext cx="712693" cy="1119243"/>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05" name="Freeform 625">
                  <a:extLst>
                    <a:ext uri="{FF2B5EF4-FFF2-40B4-BE49-F238E27FC236}">
                      <a16:creationId xmlns:a16="http://schemas.microsoft.com/office/drawing/2014/main" id="{45F03959-D040-49A7-BAF8-E70413B656D6}"/>
                    </a:ext>
                  </a:extLst>
                </p:cNvPr>
                <p:cNvSpPr>
                  <a:spLocks/>
                </p:cNvSpPr>
                <p:nvPr/>
              </p:nvSpPr>
              <p:spPr bwMode="auto">
                <a:xfrm>
                  <a:off x="6872844" y="10753507"/>
                  <a:ext cx="485236" cy="2499240"/>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06" name="Freeform 626">
                  <a:extLst>
                    <a:ext uri="{FF2B5EF4-FFF2-40B4-BE49-F238E27FC236}">
                      <a16:creationId xmlns:a16="http://schemas.microsoft.com/office/drawing/2014/main" id="{5E004EB3-DFFA-46D2-A761-1714AE933BAA}"/>
                    </a:ext>
                  </a:extLst>
                </p:cNvPr>
                <p:cNvSpPr>
                  <a:spLocks/>
                </p:cNvSpPr>
                <p:nvPr/>
              </p:nvSpPr>
              <p:spPr bwMode="auto">
                <a:xfrm>
                  <a:off x="7202652" y="10272111"/>
                  <a:ext cx="712693" cy="822383"/>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07" name="Freeform 627">
                  <a:extLst>
                    <a:ext uri="{FF2B5EF4-FFF2-40B4-BE49-F238E27FC236}">
                      <a16:creationId xmlns:a16="http://schemas.microsoft.com/office/drawing/2014/main" id="{4DD9A16D-7422-4610-8CF5-F78AFB085902}"/>
                    </a:ext>
                  </a:extLst>
                </p:cNvPr>
                <p:cNvSpPr>
                  <a:spLocks/>
                </p:cNvSpPr>
                <p:nvPr/>
              </p:nvSpPr>
              <p:spPr bwMode="auto">
                <a:xfrm>
                  <a:off x="7604491" y="10857808"/>
                  <a:ext cx="500401" cy="521510"/>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08" name="Freeform 628">
                  <a:extLst>
                    <a:ext uri="{FF2B5EF4-FFF2-40B4-BE49-F238E27FC236}">
                      <a16:creationId xmlns:a16="http://schemas.microsoft.com/office/drawing/2014/main" id="{73414ECD-DF98-4ACF-AF68-4E9488FC8906}"/>
                    </a:ext>
                  </a:extLst>
                </p:cNvPr>
                <p:cNvSpPr>
                  <a:spLocks noEditPoints="1"/>
                </p:cNvSpPr>
                <p:nvPr/>
              </p:nvSpPr>
              <p:spPr bwMode="auto">
                <a:xfrm>
                  <a:off x="6971408" y="9409614"/>
                  <a:ext cx="2210102" cy="2370867"/>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09" name="Freeform 629">
                  <a:extLst>
                    <a:ext uri="{FF2B5EF4-FFF2-40B4-BE49-F238E27FC236}">
                      <a16:creationId xmlns:a16="http://schemas.microsoft.com/office/drawing/2014/main" id="{8557113A-6C80-405E-88C3-6D348D991A85}"/>
                    </a:ext>
                  </a:extLst>
                </p:cNvPr>
                <p:cNvSpPr>
                  <a:spLocks/>
                </p:cNvSpPr>
                <p:nvPr/>
              </p:nvSpPr>
              <p:spPr bwMode="auto">
                <a:xfrm>
                  <a:off x="7828154" y="11531761"/>
                  <a:ext cx="299482" cy="328953"/>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10" name="Freeform 630">
                  <a:extLst>
                    <a:ext uri="{FF2B5EF4-FFF2-40B4-BE49-F238E27FC236}">
                      <a16:creationId xmlns:a16="http://schemas.microsoft.com/office/drawing/2014/main" id="{912B86D1-A202-4E03-9817-68EF99FFE71B}"/>
                    </a:ext>
                  </a:extLst>
                </p:cNvPr>
                <p:cNvSpPr>
                  <a:spLocks/>
                </p:cNvSpPr>
                <p:nvPr/>
              </p:nvSpPr>
              <p:spPr bwMode="auto">
                <a:xfrm>
                  <a:off x="6971408" y="11014262"/>
                  <a:ext cx="1144855" cy="2106099"/>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11" name="Freeform 631">
                  <a:extLst>
                    <a:ext uri="{FF2B5EF4-FFF2-40B4-BE49-F238E27FC236}">
                      <a16:creationId xmlns:a16="http://schemas.microsoft.com/office/drawing/2014/main" id="{5A015B85-C698-4865-90F6-F796D34C3684}"/>
                    </a:ext>
                  </a:extLst>
                </p:cNvPr>
                <p:cNvSpPr>
                  <a:spLocks/>
                </p:cNvSpPr>
                <p:nvPr/>
              </p:nvSpPr>
              <p:spPr bwMode="auto">
                <a:xfrm>
                  <a:off x="6228387" y="8795840"/>
                  <a:ext cx="242621" cy="284824"/>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12" name="Freeform 632">
                  <a:extLst>
                    <a:ext uri="{FF2B5EF4-FFF2-40B4-BE49-F238E27FC236}">
                      <a16:creationId xmlns:a16="http://schemas.microsoft.com/office/drawing/2014/main" id="{99EB1889-7055-4DA7-AC60-296A731EFE20}"/>
                    </a:ext>
                  </a:extLst>
                </p:cNvPr>
                <p:cNvSpPr>
                  <a:spLocks/>
                </p:cNvSpPr>
                <p:nvPr/>
              </p:nvSpPr>
              <p:spPr bwMode="auto">
                <a:xfrm>
                  <a:off x="6304208" y="9056591"/>
                  <a:ext cx="189545" cy="176510"/>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13" name="Freeform 633">
                  <a:extLst>
                    <a:ext uri="{FF2B5EF4-FFF2-40B4-BE49-F238E27FC236}">
                      <a16:creationId xmlns:a16="http://schemas.microsoft.com/office/drawing/2014/main" id="{3E63A717-A828-4C0D-8919-94BA9E30154C}"/>
                    </a:ext>
                  </a:extLst>
                </p:cNvPr>
                <p:cNvSpPr>
                  <a:spLocks/>
                </p:cNvSpPr>
                <p:nvPr/>
              </p:nvSpPr>
              <p:spPr bwMode="auto">
                <a:xfrm>
                  <a:off x="6091913" y="8856011"/>
                  <a:ext cx="125101" cy="104306"/>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14" name="Freeform 634">
                  <a:extLst>
                    <a:ext uri="{FF2B5EF4-FFF2-40B4-BE49-F238E27FC236}">
                      <a16:creationId xmlns:a16="http://schemas.microsoft.com/office/drawing/2014/main" id="{79E46B0D-3433-4F71-897F-75E564D0EFBC}"/>
                    </a:ext>
                  </a:extLst>
                </p:cNvPr>
                <p:cNvSpPr>
                  <a:spLocks/>
                </p:cNvSpPr>
                <p:nvPr/>
              </p:nvSpPr>
              <p:spPr bwMode="auto">
                <a:xfrm>
                  <a:off x="5959231" y="8643401"/>
                  <a:ext cx="223668" cy="272787"/>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15" name="Freeform 635">
                  <a:extLst>
                    <a:ext uri="{FF2B5EF4-FFF2-40B4-BE49-F238E27FC236}">
                      <a16:creationId xmlns:a16="http://schemas.microsoft.com/office/drawing/2014/main" id="{4469F7EE-C624-41E1-A513-28DE3E3AEECD}"/>
                    </a:ext>
                  </a:extLst>
                </p:cNvPr>
                <p:cNvSpPr>
                  <a:spLocks/>
                </p:cNvSpPr>
                <p:nvPr/>
              </p:nvSpPr>
              <p:spPr bwMode="auto">
                <a:xfrm>
                  <a:off x="4605876" y="7712704"/>
                  <a:ext cx="1664215" cy="1131276"/>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16" name="Freeform 636">
                  <a:extLst>
                    <a:ext uri="{FF2B5EF4-FFF2-40B4-BE49-F238E27FC236}">
                      <a16:creationId xmlns:a16="http://schemas.microsoft.com/office/drawing/2014/main" id="{708BB66B-96DB-441C-B2C4-408B6835015D}"/>
                    </a:ext>
                  </a:extLst>
                </p:cNvPr>
                <p:cNvSpPr>
                  <a:spLocks/>
                </p:cNvSpPr>
                <p:nvPr/>
              </p:nvSpPr>
              <p:spPr bwMode="auto">
                <a:xfrm>
                  <a:off x="6126035" y="8763747"/>
                  <a:ext cx="333602" cy="188546"/>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17" name="Freeform 637">
                  <a:extLst>
                    <a:ext uri="{FF2B5EF4-FFF2-40B4-BE49-F238E27FC236}">
                      <a16:creationId xmlns:a16="http://schemas.microsoft.com/office/drawing/2014/main" id="{F0F4909E-956B-4E2A-81FF-28F313FFF97A}"/>
                    </a:ext>
                  </a:extLst>
                </p:cNvPr>
                <p:cNvSpPr>
                  <a:spLocks/>
                </p:cNvSpPr>
                <p:nvPr/>
              </p:nvSpPr>
              <p:spPr bwMode="auto">
                <a:xfrm>
                  <a:off x="6126035" y="8607293"/>
                  <a:ext cx="79609" cy="176510"/>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18" name="Freeform 638">
                  <a:extLst>
                    <a:ext uri="{FF2B5EF4-FFF2-40B4-BE49-F238E27FC236}">
                      <a16:creationId xmlns:a16="http://schemas.microsoft.com/office/drawing/2014/main" id="{DDDF2572-D2DE-46B7-A365-8347D96E975B}"/>
                    </a:ext>
                  </a:extLst>
                </p:cNvPr>
                <p:cNvSpPr>
                  <a:spLocks/>
                </p:cNvSpPr>
                <p:nvPr/>
              </p:nvSpPr>
              <p:spPr bwMode="auto">
                <a:xfrm>
                  <a:off x="6960031" y="8502988"/>
                  <a:ext cx="144053" cy="128370"/>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19" name="Freeform 639">
                  <a:extLst>
                    <a:ext uri="{FF2B5EF4-FFF2-40B4-BE49-F238E27FC236}">
                      <a16:creationId xmlns:a16="http://schemas.microsoft.com/office/drawing/2014/main" id="{11C4B3DE-7EDD-4560-939D-3DD2E6E5F96A}"/>
                    </a:ext>
                  </a:extLst>
                </p:cNvPr>
                <p:cNvSpPr>
                  <a:spLocks/>
                </p:cNvSpPr>
                <p:nvPr/>
              </p:nvSpPr>
              <p:spPr bwMode="auto">
                <a:xfrm>
                  <a:off x="7092716" y="8502988"/>
                  <a:ext cx="200920" cy="176510"/>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20" name="Freeform 640">
                  <a:extLst>
                    <a:ext uri="{FF2B5EF4-FFF2-40B4-BE49-F238E27FC236}">
                      <a16:creationId xmlns:a16="http://schemas.microsoft.com/office/drawing/2014/main" id="{2DE06DE5-BB9B-49C6-BC51-609DE07F6C97}"/>
                    </a:ext>
                  </a:extLst>
                </p:cNvPr>
                <p:cNvSpPr>
                  <a:spLocks/>
                </p:cNvSpPr>
                <p:nvPr/>
              </p:nvSpPr>
              <p:spPr bwMode="auto">
                <a:xfrm>
                  <a:off x="1736152" y="4579627"/>
                  <a:ext cx="2157034" cy="1532437"/>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21" name="Freeform 641">
                  <a:extLst>
                    <a:ext uri="{FF2B5EF4-FFF2-40B4-BE49-F238E27FC236}">
                      <a16:creationId xmlns:a16="http://schemas.microsoft.com/office/drawing/2014/main" id="{FE3C0F00-03A6-46D0-AAB6-726CAF211A38}"/>
                    </a:ext>
                  </a:extLst>
                </p:cNvPr>
                <p:cNvSpPr>
                  <a:spLocks/>
                </p:cNvSpPr>
                <p:nvPr/>
              </p:nvSpPr>
              <p:spPr bwMode="auto">
                <a:xfrm>
                  <a:off x="4169919" y="6533284"/>
                  <a:ext cx="3210906" cy="168488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22" name="Freeform 642">
                  <a:extLst>
                    <a:ext uri="{FF2B5EF4-FFF2-40B4-BE49-F238E27FC236}">
                      <a16:creationId xmlns:a16="http://schemas.microsoft.com/office/drawing/2014/main" id="{745B40C4-23DC-4668-BB48-2F9AA29DE35D}"/>
                    </a:ext>
                  </a:extLst>
                </p:cNvPr>
                <p:cNvSpPr>
                  <a:spLocks noEditPoints="1"/>
                </p:cNvSpPr>
                <p:nvPr/>
              </p:nvSpPr>
              <p:spPr bwMode="auto">
                <a:xfrm>
                  <a:off x="3271473" y="4507421"/>
                  <a:ext cx="4742436" cy="2579472"/>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23" name="Freeform 776">
                  <a:extLst>
                    <a:ext uri="{FF2B5EF4-FFF2-40B4-BE49-F238E27FC236}">
                      <a16:creationId xmlns:a16="http://schemas.microsoft.com/office/drawing/2014/main" id="{068BB48A-3800-4D94-A568-EB9B27B70D22}"/>
                    </a:ext>
                  </a:extLst>
                </p:cNvPr>
                <p:cNvSpPr>
                  <a:spLocks/>
                </p:cNvSpPr>
                <p:nvPr/>
              </p:nvSpPr>
              <p:spPr bwMode="auto">
                <a:xfrm>
                  <a:off x="7035852" y="3011087"/>
                  <a:ext cx="3392871" cy="267575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24" name="Freeform 777">
                  <a:extLst>
                    <a:ext uri="{FF2B5EF4-FFF2-40B4-BE49-F238E27FC236}">
                      <a16:creationId xmlns:a16="http://schemas.microsoft.com/office/drawing/2014/main" id="{AEC0608D-CDEB-4333-9078-84A047570887}"/>
                    </a:ext>
                  </a:extLst>
                </p:cNvPr>
                <p:cNvSpPr>
                  <a:spLocks/>
                </p:cNvSpPr>
                <p:nvPr/>
              </p:nvSpPr>
              <p:spPr bwMode="auto">
                <a:xfrm>
                  <a:off x="8036654" y="4671896"/>
                  <a:ext cx="178173" cy="132385"/>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25" name="Freeform 778">
                  <a:extLst>
                    <a:ext uri="{FF2B5EF4-FFF2-40B4-BE49-F238E27FC236}">
                      <a16:creationId xmlns:a16="http://schemas.microsoft.com/office/drawing/2014/main" id="{72793471-C8A3-49CA-99CA-2354B38F1B02}"/>
                    </a:ext>
                  </a:extLst>
                </p:cNvPr>
                <p:cNvSpPr>
                  <a:spLocks/>
                </p:cNvSpPr>
                <p:nvPr/>
              </p:nvSpPr>
              <p:spPr bwMode="auto">
                <a:xfrm>
                  <a:off x="8093520" y="4579627"/>
                  <a:ext cx="45491" cy="24071"/>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26" name="Freeform 779">
                  <a:extLst>
                    <a:ext uri="{FF2B5EF4-FFF2-40B4-BE49-F238E27FC236}">
                      <a16:creationId xmlns:a16="http://schemas.microsoft.com/office/drawing/2014/main" id="{0D83AFB2-3655-4185-9836-2B72506E0425}"/>
                    </a:ext>
                  </a:extLst>
                </p:cNvPr>
                <p:cNvSpPr>
                  <a:spLocks/>
                </p:cNvSpPr>
                <p:nvPr/>
              </p:nvSpPr>
              <p:spPr bwMode="auto">
                <a:xfrm>
                  <a:off x="8127638" y="3187597"/>
                  <a:ext cx="121307" cy="72207"/>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27" name="Freeform 780">
                  <a:extLst>
                    <a:ext uri="{FF2B5EF4-FFF2-40B4-BE49-F238E27FC236}">
                      <a16:creationId xmlns:a16="http://schemas.microsoft.com/office/drawing/2014/main" id="{B176293D-1CFB-4966-8554-7C54BA4EFD9C}"/>
                    </a:ext>
                  </a:extLst>
                </p:cNvPr>
                <p:cNvSpPr>
                  <a:spLocks/>
                </p:cNvSpPr>
                <p:nvPr/>
              </p:nvSpPr>
              <p:spPr bwMode="auto">
                <a:xfrm>
                  <a:off x="8502938" y="3083291"/>
                  <a:ext cx="90981" cy="56163"/>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28" name="Freeform 782">
                  <a:extLst>
                    <a:ext uri="{FF2B5EF4-FFF2-40B4-BE49-F238E27FC236}">
                      <a16:creationId xmlns:a16="http://schemas.microsoft.com/office/drawing/2014/main" id="{547521FB-F6C6-4081-9DA7-FBEC68E74CB7}"/>
                    </a:ext>
                  </a:extLst>
                </p:cNvPr>
                <p:cNvSpPr>
                  <a:spLocks/>
                </p:cNvSpPr>
                <p:nvPr/>
              </p:nvSpPr>
              <p:spPr bwMode="auto">
                <a:xfrm>
                  <a:off x="9939694" y="3235737"/>
                  <a:ext cx="64448" cy="48140"/>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29" name="Freeform 783">
                  <a:extLst>
                    <a:ext uri="{FF2B5EF4-FFF2-40B4-BE49-F238E27FC236}">
                      <a16:creationId xmlns:a16="http://schemas.microsoft.com/office/drawing/2014/main" id="{08D5726E-99AE-4C22-863B-E12AA485C52D}"/>
                    </a:ext>
                  </a:extLst>
                </p:cNvPr>
                <p:cNvSpPr>
                  <a:spLocks/>
                </p:cNvSpPr>
                <p:nvPr/>
              </p:nvSpPr>
              <p:spPr bwMode="auto">
                <a:xfrm>
                  <a:off x="10026887" y="3283874"/>
                  <a:ext cx="56863" cy="12037"/>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30" name="Freeform 784">
                  <a:extLst>
                    <a:ext uri="{FF2B5EF4-FFF2-40B4-BE49-F238E27FC236}">
                      <a16:creationId xmlns:a16="http://schemas.microsoft.com/office/drawing/2014/main" id="{A9854BBA-5A16-425A-8401-6FE9088B0AB9}"/>
                    </a:ext>
                  </a:extLst>
                </p:cNvPr>
                <p:cNvSpPr>
                  <a:spLocks/>
                </p:cNvSpPr>
                <p:nvPr/>
              </p:nvSpPr>
              <p:spPr bwMode="auto">
                <a:xfrm>
                  <a:off x="10026887" y="3953814"/>
                  <a:ext cx="45491" cy="84243"/>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31" name="Freeform 785">
                  <a:extLst>
                    <a:ext uri="{FF2B5EF4-FFF2-40B4-BE49-F238E27FC236}">
                      <a16:creationId xmlns:a16="http://schemas.microsoft.com/office/drawing/2014/main" id="{AE3AB3B0-F95C-41DF-9808-BD65C147DC6F}"/>
                    </a:ext>
                  </a:extLst>
                </p:cNvPr>
                <p:cNvSpPr>
                  <a:spLocks/>
                </p:cNvSpPr>
                <p:nvPr/>
              </p:nvSpPr>
              <p:spPr bwMode="auto">
                <a:xfrm>
                  <a:off x="10049632" y="4106253"/>
                  <a:ext cx="75819" cy="48140"/>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32" name="Freeform 786">
                  <a:extLst>
                    <a:ext uri="{FF2B5EF4-FFF2-40B4-BE49-F238E27FC236}">
                      <a16:creationId xmlns:a16="http://schemas.microsoft.com/office/drawing/2014/main" id="{EFC26717-1E9C-4D34-ABFB-AFCBFF201F48}"/>
                    </a:ext>
                  </a:extLst>
                </p:cNvPr>
                <p:cNvSpPr>
                  <a:spLocks/>
                </p:cNvSpPr>
                <p:nvPr/>
              </p:nvSpPr>
              <p:spPr bwMode="auto">
                <a:xfrm>
                  <a:off x="9738774" y="4367010"/>
                  <a:ext cx="189545" cy="116336"/>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33" name="Freeform 787">
                  <a:extLst>
                    <a:ext uri="{FF2B5EF4-FFF2-40B4-BE49-F238E27FC236}">
                      <a16:creationId xmlns:a16="http://schemas.microsoft.com/office/drawing/2014/main" id="{3756FFAB-E335-4786-8CAD-2F3B98581EB6}"/>
                    </a:ext>
                  </a:extLst>
                </p:cNvPr>
                <p:cNvSpPr>
                  <a:spLocks/>
                </p:cNvSpPr>
                <p:nvPr/>
              </p:nvSpPr>
              <p:spPr bwMode="auto">
                <a:xfrm>
                  <a:off x="9704659" y="4342944"/>
                  <a:ext cx="98564" cy="36107"/>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34" name="Freeform 788">
                  <a:extLst>
                    <a:ext uri="{FF2B5EF4-FFF2-40B4-BE49-F238E27FC236}">
                      <a16:creationId xmlns:a16="http://schemas.microsoft.com/office/drawing/2014/main" id="{BC8C6026-175C-42B2-8BE2-92861FEC2428}"/>
                    </a:ext>
                  </a:extLst>
                </p:cNvPr>
                <p:cNvSpPr>
                  <a:spLocks/>
                </p:cNvSpPr>
                <p:nvPr/>
              </p:nvSpPr>
              <p:spPr bwMode="auto">
                <a:xfrm>
                  <a:off x="9549232" y="4591662"/>
                  <a:ext cx="144053" cy="80232"/>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35" name="Freeform 789">
                  <a:extLst>
                    <a:ext uri="{FF2B5EF4-FFF2-40B4-BE49-F238E27FC236}">
                      <a16:creationId xmlns:a16="http://schemas.microsoft.com/office/drawing/2014/main" id="{04F177E3-2E86-47DB-B2EF-C6C73E87A5B5}"/>
                    </a:ext>
                  </a:extLst>
                </p:cNvPr>
                <p:cNvSpPr>
                  <a:spLocks/>
                </p:cNvSpPr>
                <p:nvPr/>
              </p:nvSpPr>
              <p:spPr bwMode="auto">
                <a:xfrm>
                  <a:off x="8237574" y="4708000"/>
                  <a:ext cx="45491" cy="72207"/>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36" name="Freeform 790">
                  <a:extLst>
                    <a:ext uri="{FF2B5EF4-FFF2-40B4-BE49-F238E27FC236}">
                      <a16:creationId xmlns:a16="http://schemas.microsoft.com/office/drawing/2014/main" id="{489E818C-675E-4021-A0D6-7DF34379B6BF}"/>
                    </a:ext>
                  </a:extLst>
                </p:cNvPr>
                <p:cNvSpPr>
                  <a:spLocks/>
                </p:cNvSpPr>
                <p:nvPr/>
              </p:nvSpPr>
              <p:spPr bwMode="auto">
                <a:xfrm>
                  <a:off x="8139009" y="4555558"/>
                  <a:ext cx="41701" cy="48140"/>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37" name="Freeform 791">
                  <a:extLst>
                    <a:ext uri="{FF2B5EF4-FFF2-40B4-BE49-F238E27FC236}">
                      <a16:creationId xmlns:a16="http://schemas.microsoft.com/office/drawing/2014/main" id="{B90F6011-4874-459A-A3D8-3ACB7DCBA48F}"/>
                    </a:ext>
                  </a:extLst>
                </p:cNvPr>
                <p:cNvSpPr>
                  <a:spLocks/>
                </p:cNvSpPr>
                <p:nvPr/>
              </p:nvSpPr>
              <p:spPr bwMode="auto">
                <a:xfrm>
                  <a:off x="10095121" y="3801374"/>
                  <a:ext cx="22746" cy="24071"/>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38" name="Freeform 792">
                  <a:extLst>
                    <a:ext uri="{FF2B5EF4-FFF2-40B4-BE49-F238E27FC236}">
                      <a16:creationId xmlns:a16="http://schemas.microsoft.com/office/drawing/2014/main" id="{84E812A4-79BD-4A3D-8D95-79E702F3E3FA}"/>
                    </a:ext>
                  </a:extLst>
                </p:cNvPr>
                <p:cNvSpPr>
                  <a:spLocks/>
                </p:cNvSpPr>
                <p:nvPr/>
              </p:nvSpPr>
              <p:spPr bwMode="auto">
                <a:xfrm>
                  <a:off x="10004141" y="3673001"/>
                  <a:ext cx="34120" cy="2005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39" name="Freeform 793">
                  <a:extLst>
                    <a:ext uri="{FF2B5EF4-FFF2-40B4-BE49-F238E27FC236}">
                      <a16:creationId xmlns:a16="http://schemas.microsoft.com/office/drawing/2014/main" id="{327D6BC4-F3F8-40DE-993F-F37418A947F9}"/>
                    </a:ext>
                  </a:extLst>
                </p:cNvPr>
                <p:cNvSpPr>
                  <a:spLocks/>
                </p:cNvSpPr>
                <p:nvPr/>
              </p:nvSpPr>
              <p:spPr bwMode="auto">
                <a:xfrm>
                  <a:off x="10095121" y="3624861"/>
                  <a:ext cx="30326" cy="36107"/>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40" name="Freeform 794">
                  <a:extLst>
                    <a:ext uri="{FF2B5EF4-FFF2-40B4-BE49-F238E27FC236}">
                      <a16:creationId xmlns:a16="http://schemas.microsoft.com/office/drawing/2014/main" id="{FD6A4C26-B20D-4116-8E2D-ED611167064C}"/>
                    </a:ext>
                  </a:extLst>
                </p:cNvPr>
                <p:cNvSpPr>
                  <a:spLocks/>
                </p:cNvSpPr>
                <p:nvPr/>
              </p:nvSpPr>
              <p:spPr bwMode="auto">
                <a:xfrm>
                  <a:off x="7058599" y="3861548"/>
                  <a:ext cx="56863" cy="8022"/>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41" name="Freeform 795">
                  <a:extLst>
                    <a:ext uri="{FF2B5EF4-FFF2-40B4-BE49-F238E27FC236}">
                      <a16:creationId xmlns:a16="http://schemas.microsoft.com/office/drawing/2014/main" id="{810E5B32-DBE8-48A9-BB81-60A5427875A4}"/>
                    </a:ext>
                  </a:extLst>
                </p:cNvPr>
                <p:cNvSpPr>
                  <a:spLocks/>
                </p:cNvSpPr>
                <p:nvPr/>
              </p:nvSpPr>
              <p:spPr bwMode="auto">
                <a:xfrm>
                  <a:off x="7126833" y="3861548"/>
                  <a:ext cx="68234"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42" name="Freeform 796">
                  <a:extLst>
                    <a:ext uri="{FF2B5EF4-FFF2-40B4-BE49-F238E27FC236}">
                      <a16:creationId xmlns:a16="http://schemas.microsoft.com/office/drawing/2014/main" id="{1D422E27-50D3-4553-A7DC-26E1BBBAD464}"/>
                    </a:ext>
                  </a:extLst>
                </p:cNvPr>
                <p:cNvSpPr>
                  <a:spLocks/>
                </p:cNvSpPr>
                <p:nvPr/>
              </p:nvSpPr>
              <p:spPr bwMode="auto">
                <a:xfrm>
                  <a:off x="8404376" y="3115390"/>
                  <a:ext cx="45491" cy="24071"/>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sp>
              <p:nvSpPr>
                <p:cNvPr id="243" name="Freeform 797">
                  <a:extLst>
                    <a:ext uri="{FF2B5EF4-FFF2-40B4-BE49-F238E27FC236}">
                      <a16:creationId xmlns:a16="http://schemas.microsoft.com/office/drawing/2014/main" id="{620A8721-C759-4E38-B6C1-F439C5BCBAC0}"/>
                    </a:ext>
                  </a:extLst>
                </p:cNvPr>
                <p:cNvSpPr>
                  <a:spLocks/>
                </p:cNvSpPr>
                <p:nvPr/>
              </p:nvSpPr>
              <p:spPr bwMode="auto">
                <a:xfrm>
                  <a:off x="3669507" y="5991677"/>
                  <a:ext cx="102356" cy="140406"/>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solidFill>
                  <a:srgbClr val="888789"/>
                </a:solidFill>
                <a:ln w="38100" cap="flat">
                  <a:noFill/>
                  <a:prstDash val="solid"/>
                  <a:round/>
                  <a:headEnd/>
                  <a:tailEnd/>
                </a:ln>
              </p:spPr>
              <p:txBody>
                <a:bodyPr vert="horz" wrap="square" lIns="45720" tIns="22860" rIns="45720" bIns="22860" numCol="1" anchor="t" anchorCtr="0" compatLnSpc="1">
                  <a:prstTxWarp prst="textNoShape">
                    <a:avLst/>
                  </a:prstTxWarp>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endParaRPr lang="id-ID" sz="675" dirty="0">
                    <a:solidFill>
                      <a:prstClr val="black"/>
                    </a:solidFill>
                    <a:latin typeface="Gadugi" panose="020B0502040204020203" pitchFamily="34" charset="0"/>
                    <a:ea typeface="Gadugi" panose="020B0502040204020203" pitchFamily="34" charset="0"/>
                  </a:endParaRPr>
                </a:p>
              </p:txBody>
            </p:sp>
          </p:grpSp>
        </p:grpSp>
        <p:pic>
          <p:nvPicPr>
            <p:cNvPr id="84" name="그림 83" descr="건물이(가) 표시된 사진&#10;&#10;자동 생성된 설명">
              <a:extLst>
                <a:ext uri="{FF2B5EF4-FFF2-40B4-BE49-F238E27FC236}">
                  <a16:creationId xmlns:a16="http://schemas.microsoft.com/office/drawing/2014/main" id="{19274E5C-5C73-4ADA-A472-F9738DB260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29601" y="4096495"/>
              <a:ext cx="1075527" cy="1075527"/>
            </a:xfrm>
            <a:prstGeom prst="rect">
              <a:avLst/>
            </a:prstGeom>
          </p:spPr>
        </p:pic>
        <p:pic>
          <p:nvPicPr>
            <p:cNvPr id="85" name="그림 84">
              <a:extLst>
                <a:ext uri="{FF2B5EF4-FFF2-40B4-BE49-F238E27FC236}">
                  <a16:creationId xmlns:a16="http://schemas.microsoft.com/office/drawing/2014/main" id="{29F6D4FD-6147-40D6-86C0-FA9EA1EF75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5544" y="4345559"/>
              <a:ext cx="1059204" cy="1059205"/>
            </a:xfrm>
            <a:prstGeom prst="rect">
              <a:avLst/>
            </a:prstGeom>
          </p:spPr>
        </p:pic>
        <p:pic>
          <p:nvPicPr>
            <p:cNvPr id="86" name="그림 85">
              <a:extLst>
                <a:ext uri="{FF2B5EF4-FFF2-40B4-BE49-F238E27FC236}">
                  <a16:creationId xmlns:a16="http://schemas.microsoft.com/office/drawing/2014/main" id="{11F992F5-1BD3-42FD-A1F0-8B45C48F55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67667" y="6055055"/>
              <a:ext cx="960646" cy="960645"/>
            </a:xfrm>
            <a:prstGeom prst="rect">
              <a:avLst/>
            </a:prstGeom>
          </p:spPr>
        </p:pic>
        <p:pic>
          <p:nvPicPr>
            <p:cNvPr id="87" name="그림 86">
              <a:extLst>
                <a:ext uri="{FF2B5EF4-FFF2-40B4-BE49-F238E27FC236}">
                  <a16:creationId xmlns:a16="http://schemas.microsoft.com/office/drawing/2014/main" id="{6374F2B7-CE55-4C59-8BA0-5C877AB17E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66656" y="8481123"/>
              <a:ext cx="1084507" cy="1084507"/>
            </a:xfrm>
            <a:prstGeom prst="rect">
              <a:avLst/>
            </a:prstGeom>
          </p:spPr>
        </p:pic>
        <p:pic>
          <p:nvPicPr>
            <p:cNvPr id="88" name="그림 87" descr="벡터그래픽이(가) 표시된 사진&#10;&#10;자동 생성된 설명">
              <a:extLst>
                <a:ext uri="{FF2B5EF4-FFF2-40B4-BE49-F238E27FC236}">
                  <a16:creationId xmlns:a16="http://schemas.microsoft.com/office/drawing/2014/main" id="{D88181C3-A52C-4B90-9393-7CC1FC9FDE9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43335">
              <a:off x="7486735" y="7522576"/>
              <a:ext cx="1231595" cy="1231595"/>
            </a:xfrm>
            <a:prstGeom prst="rect">
              <a:avLst/>
            </a:prstGeom>
          </p:spPr>
        </p:pic>
        <p:pic>
          <p:nvPicPr>
            <p:cNvPr id="89" name="그림 88" descr="벡터그래픽이(가) 표시된 사진&#10;&#10;자동 생성된 설명">
              <a:extLst>
                <a:ext uri="{FF2B5EF4-FFF2-40B4-BE49-F238E27FC236}">
                  <a16:creationId xmlns:a16="http://schemas.microsoft.com/office/drawing/2014/main" id="{82208A59-26A8-4A95-9EAB-A9C7274A94C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74296" y="7807811"/>
              <a:ext cx="1113918" cy="1113918"/>
            </a:xfrm>
            <a:prstGeom prst="rect">
              <a:avLst/>
            </a:prstGeom>
          </p:spPr>
        </p:pic>
        <p:pic>
          <p:nvPicPr>
            <p:cNvPr id="90" name="그림 89">
              <a:extLst>
                <a:ext uri="{FF2B5EF4-FFF2-40B4-BE49-F238E27FC236}">
                  <a16:creationId xmlns:a16="http://schemas.microsoft.com/office/drawing/2014/main" id="{03862281-ECA0-498C-B6EC-DF7D7B01CA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76158" y="9088555"/>
              <a:ext cx="1123884" cy="1123883"/>
            </a:xfrm>
            <a:prstGeom prst="rect">
              <a:avLst/>
            </a:prstGeom>
          </p:spPr>
        </p:pic>
        <p:pic>
          <p:nvPicPr>
            <p:cNvPr id="91" name="그림 90">
              <a:extLst>
                <a:ext uri="{FF2B5EF4-FFF2-40B4-BE49-F238E27FC236}">
                  <a16:creationId xmlns:a16="http://schemas.microsoft.com/office/drawing/2014/main" id="{726F2151-28EF-4FB9-8E45-04C52FF5154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15278" y="6894471"/>
              <a:ext cx="1090128" cy="1090128"/>
            </a:xfrm>
            <a:prstGeom prst="rect">
              <a:avLst/>
            </a:prstGeom>
          </p:spPr>
        </p:pic>
      </p:grpSp>
      <p:sp>
        <p:nvSpPr>
          <p:cNvPr id="511" name="Rectangle 13">
            <a:extLst>
              <a:ext uri="{FF2B5EF4-FFF2-40B4-BE49-F238E27FC236}">
                <a16:creationId xmlns:a16="http://schemas.microsoft.com/office/drawing/2014/main" id="{8375084F-03C6-4BC2-BD8B-C5078F69886B}"/>
              </a:ext>
            </a:extLst>
          </p:cNvPr>
          <p:cNvSpPr>
            <a:spLocks noChangeArrowheads="1"/>
          </p:cNvSpPr>
          <p:nvPr/>
        </p:nvSpPr>
        <p:spPr bwMode="auto">
          <a:xfrm>
            <a:off x="558346" y="380561"/>
            <a:ext cx="8729023" cy="690061"/>
          </a:xfrm>
          <a:prstGeom prst="rect">
            <a:avLst/>
          </a:prstGeom>
          <a:noFill/>
          <a:ln w="9525">
            <a:noFill/>
            <a:miter lim="800000"/>
          </a:ln>
        </p:spPr>
        <p:txBody>
          <a:bodyPr wrap="square">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defTabSz="914377" latinLnBrk="1">
              <a:lnSpc>
                <a:spcPts val="5000"/>
              </a:lnSpc>
            </a:pPr>
            <a:r>
              <a:rPr lang="en-US" altLang="ko-KR" sz="3600" b="1" dirty="0">
                <a:solidFill>
                  <a:srgbClr val="41669A"/>
                </a:solidFill>
                <a:latin typeface="Calibri" panose="020F0502020204030204" pitchFamily="34" charset="0"/>
                <a:ea typeface="Gadugi" panose="020B0502040204020203" pitchFamily="34" charset="0"/>
                <a:cs typeface="Calibri" panose="020F0502020204030204" pitchFamily="34" charset="0"/>
              </a:rPr>
              <a:t>39 Partners of EAAFP</a:t>
            </a:r>
          </a:p>
        </p:txBody>
      </p:sp>
      <p:pic>
        <p:nvPicPr>
          <p:cNvPr id="514" name="그림 513">
            <a:extLst>
              <a:ext uri="{FF2B5EF4-FFF2-40B4-BE49-F238E27FC236}">
                <a16:creationId xmlns:a16="http://schemas.microsoft.com/office/drawing/2014/main" id="{6FF49451-BCA7-4D4F-B353-963320E0EC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21308" y="5301389"/>
            <a:ext cx="497256" cy="497256"/>
          </a:xfrm>
          <a:prstGeom prst="rect">
            <a:avLst/>
          </a:prstGeom>
        </p:spPr>
      </p:pic>
      <p:pic>
        <p:nvPicPr>
          <p:cNvPr id="515" name="그림 514" descr="벡터그래픽, 텍스트이(가) 표시된 사진&#10;&#10;자동 생성된 설명">
            <a:extLst>
              <a:ext uri="{FF2B5EF4-FFF2-40B4-BE49-F238E27FC236}">
                <a16:creationId xmlns:a16="http://schemas.microsoft.com/office/drawing/2014/main" id="{8F7D755B-B397-4CB2-86D7-688D6802A4B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05902" y="5704396"/>
            <a:ext cx="498872" cy="498872"/>
          </a:xfrm>
          <a:prstGeom prst="rect">
            <a:avLst/>
          </a:prstGeom>
        </p:spPr>
      </p:pic>
      <p:pic>
        <p:nvPicPr>
          <p:cNvPr id="516" name="그림 515" descr="벡터그래픽이(가) 표시된 사진&#10;&#10;자동 생성된 설명">
            <a:extLst>
              <a:ext uri="{FF2B5EF4-FFF2-40B4-BE49-F238E27FC236}">
                <a16:creationId xmlns:a16="http://schemas.microsoft.com/office/drawing/2014/main" id="{9848439F-E0EF-4D7B-82EA-E20C62735FC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160626" y="3744181"/>
            <a:ext cx="429060" cy="429060"/>
          </a:xfrm>
          <a:prstGeom prst="rect">
            <a:avLst/>
          </a:prstGeom>
        </p:spPr>
      </p:pic>
      <p:pic>
        <p:nvPicPr>
          <p:cNvPr id="517" name="그림 516">
            <a:extLst>
              <a:ext uri="{FF2B5EF4-FFF2-40B4-BE49-F238E27FC236}">
                <a16:creationId xmlns:a16="http://schemas.microsoft.com/office/drawing/2014/main" id="{F421B88C-24F0-404F-8566-18FCFE4C1E3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315464" y="3250195"/>
            <a:ext cx="474156" cy="474156"/>
          </a:xfrm>
          <a:prstGeom prst="rect">
            <a:avLst/>
          </a:prstGeom>
        </p:spPr>
      </p:pic>
      <p:pic>
        <p:nvPicPr>
          <p:cNvPr id="518" name="그림 517" descr="벡터그래픽, 텍스트이(가) 표시된 사진&#10;&#10;자동 생성된 설명">
            <a:extLst>
              <a:ext uri="{FF2B5EF4-FFF2-40B4-BE49-F238E27FC236}">
                <a16:creationId xmlns:a16="http://schemas.microsoft.com/office/drawing/2014/main" id="{E5121607-33BB-4F59-993E-0B7DB60D5BE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319016" y="3722572"/>
            <a:ext cx="484727" cy="484727"/>
          </a:xfrm>
          <a:prstGeom prst="rect">
            <a:avLst/>
          </a:prstGeom>
        </p:spPr>
      </p:pic>
      <p:pic>
        <p:nvPicPr>
          <p:cNvPr id="519" name="그림 518">
            <a:extLst>
              <a:ext uri="{FF2B5EF4-FFF2-40B4-BE49-F238E27FC236}">
                <a16:creationId xmlns:a16="http://schemas.microsoft.com/office/drawing/2014/main" id="{77C21418-7458-4B9D-99B7-BD17BCC68A24}"/>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642526" y="2964399"/>
            <a:ext cx="484727" cy="484727"/>
          </a:xfrm>
          <a:prstGeom prst="rect">
            <a:avLst/>
          </a:prstGeom>
        </p:spPr>
      </p:pic>
      <p:pic>
        <p:nvPicPr>
          <p:cNvPr id="520" name="그림 519">
            <a:extLst>
              <a:ext uri="{FF2B5EF4-FFF2-40B4-BE49-F238E27FC236}">
                <a16:creationId xmlns:a16="http://schemas.microsoft.com/office/drawing/2014/main" id="{0D8D4B28-6657-4785-881C-F9E846D98F4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403306" y="4047025"/>
            <a:ext cx="430067" cy="430067"/>
          </a:xfrm>
          <a:prstGeom prst="rect">
            <a:avLst/>
          </a:prstGeom>
        </p:spPr>
      </p:pic>
      <p:pic>
        <p:nvPicPr>
          <p:cNvPr id="521" name="그림 520" descr="벡터그래픽이(가) 표시된 사진&#10;&#10;자동 생성된 설명">
            <a:extLst>
              <a:ext uri="{FF2B5EF4-FFF2-40B4-BE49-F238E27FC236}">
                <a16:creationId xmlns:a16="http://schemas.microsoft.com/office/drawing/2014/main" id="{E94B1E88-310E-412C-97CB-963DD20DB6C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537420" y="4362352"/>
            <a:ext cx="432325" cy="432325"/>
          </a:xfrm>
          <a:prstGeom prst="rect">
            <a:avLst/>
          </a:prstGeom>
        </p:spPr>
      </p:pic>
      <p:pic>
        <p:nvPicPr>
          <p:cNvPr id="522" name="그림 521" descr="벡터그래픽, 텍스트이(가) 표시된 사진&#10;&#10;자동 생성된 설명">
            <a:extLst>
              <a:ext uri="{FF2B5EF4-FFF2-40B4-BE49-F238E27FC236}">
                <a16:creationId xmlns:a16="http://schemas.microsoft.com/office/drawing/2014/main" id="{0FA51523-C65A-4210-9083-764C0E9C5044}"/>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138621" y="3087006"/>
            <a:ext cx="450929" cy="450929"/>
          </a:xfrm>
          <a:prstGeom prst="rect">
            <a:avLst/>
          </a:prstGeom>
        </p:spPr>
      </p:pic>
      <p:pic>
        <p:nvPicPr>
          <p:cNvPr id="523" name="그림 522">
            <a:extLst>
              <a:ext uri="{FF2B5EF4-FFF2-40B4-BE49-F238E27FC236}">
                <a16:creationId xmlns:a16="http://schemas.microsoft.com/office/drawing/2014/main" id="{99825E0A-D201-4113-8832-7281E9981283}"/>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5248781" y="3307163"/>
            <a:ext cx="463509" cy="463509"/>
          </a:xfrm>
          <a:prstGeom prst="rect">
            <a:avLst/>
          </a:prstGeom>
        </p:spPr>
      </p:pic>
      <p:cxnSp>
        <p:nvCxnSpPr>
          <p:cNvPr id="529" name="Straight Connector 451">
            <a:extLst>
              <a:ext uri="{FF2B5EF4-FFF2-40B4-BE49-F238E27FC236}">
                <a16:creationId xmlns:a16="http://schemas.microsoft.com/office/drawing/2014/main" id="{76E0691A-EFC0-48A1-897A-1C6B88FCBE95}"/>
              </a:ext>
            </a:extLst>
          </p:cNvPr>
          <p:cNvCxnSpPr>
            <a:cxnSpLocks/>
          </p:cNvCxnSpPr>
          <p:nvPr/>
        </p:nvCxnSpPr>
        <p:spPr>
          <a:xfrm>
            <a:off x="301903" y="1251389"/>
            <a:ext cx="10670897" cy="0"/>
          </a:xfrm>
          <a:prstGeom prst="line">
            <a:avLst/>
          </a:prstGeom>
          <a:noFill/>
          <a:ln w="12700" cap="flat" cmpd="sng" algn="ctr">
            <a:solidFill>
              <a:srgbClr val="006666"/>
            </a:solidFill>
            <a:prstDash val="solid"/>
            <a:miter lim="800000"/>
          </a:ln>
          <a:effectLst/>
        </p:spPr>
      </p:cxnSp>
      <p:sp>
        <p:nvSpPr>
          <p:cNvPr id="3" name="Rectangle 2">
            <a:extLst>
              <a:ext uri="{FF2B5EF4-FFF2-40B4-BE49-F238E27FC236}">
                <a16:creationId xmlns:a16="http://schemas.microsoft.com/office/drawing/2014/main" id="{E309E545-181E-4A91-952C-AA7EF612A95B}"/>
              </a:ext>
            </a:extLst>
          </p:cNvPr>
          <p:cNvSpPr/>
          <p:nvPr/>
        </p:nvSpPr>
        <p:spPr>
          <a:xfrm>
            <a:off x="420100" y="1403383"/>
            <a:ext cx="3268228" cy="5218926"/>
          </a:xfrm>
          <a:prstGeom prst="rect">
            <a:avLst/>
          </a:prstGeom>
          <a:gradFill flip="none" rotWithShape="1">
            <a:gsLst>
              <a:gs pos="0">
                <a:schemeClr val="accent3">
                  <a:lumMod val="5000"/>
                  <a:lumOff val="95000"/>
                  <a:alpha val="0"/>
                </a:schemeClr>
              </a:gs>
              <a:gs pos="49000">
                <a:srgbClr val="FFFFFF"/>
              </a:gs>
              <a:gs pos="83000">
                <a:srgbClr val="FFFFFF"/>
              </a:gs>
              <a:gs pos="100000">
                <a:srgbClr val="FFFFFF"/>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ectangle 529">
            <a:extLst>
              <a:ext uri="{FF2B5EF4-FFF2-40B4-BE49-F238E27FC236}">
                <a16:creationId xmlns:a16="http://schemas.microsoft.com/office/drawing/2014/main" id="{A840656E-2542-4A13-9CF9-5A117C52FA7B}"/>
              </a:ext>
            </a:extLst>
          </p:cNvPr>
          <p:cNvSpPr/>
          <p:nvPr/>
        </p:nvSpPr>
        <p:spPr>
          <a:xfrm>
            <a:off x="8152161" y="1414306"/>
            <a:ext cx="3400129" cy="5353126"/>
          </a:xfrm>
          <a:prstGeom prst="rect">
            <a:avLst/>
          </a:prstGeom>
          <a:gradFill flip="none" rotWithShape="1">
            <a:gsLst>
              <a:gs pos="0">
                <a:schemeClr val="accent3">
                  <a:lumMod val="5000"/>
                  <a:lumOff val="95000"/>
                  <a:alpha val="0"/>
                </a:schemeClr>
              </a:gs>
              <a:gs pos="57000">
                <a:srgbClr val="FFFFFF"/>
              </a:gs>
              <a:gs pos="83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2" name="그룹 491">
            <a:extLst>
              <a:ext uri="{FF2B5EF4-FFF2-40B4-BE49-F238E27FC236}">
                <a16:creationId xmlns:a16="http://schemas.microsoft.com/office/drawing/2014/main" id="{0A257197-F337-496F-BBCD-B023DE6D0AD7}"/>
              </a:ext>
            </a:extLst>
          </p:cNvPr>
          <p:cNvGrpSpPr/>
          <p:nvPr/>
        </p:nvGrpSpPr>
        <p:grpSpPr>
          <a:xfrm>
            <a:off x="529595" y="2098052"/>
            <a:ext cx="1590422" cy="1750219"/>
            <a:chOff x="10322339" y="6949231"/>
            <a:chExt cx="3587886" cy="4278539"/>
          </a:xfrm>
        </p:grpSpPr>
        <p:pic>
          <p:nvPicPr>
            <p:cNvPr id="493" name="Picture 41" descr="cms_logo_blue4c">
              <a:extLst>
                <a:ext uri="{FF2B5EF4-FFF2-40B4-BE49-F238E27FC236}">
                  <a16:creationId xmlns:a16="http://schemas.microsoft.com/office/drawing/2014/main" id="{48F0D5AA-735E-4D4D-A1BD-F2EAB69809DE}"/>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2548506" y="6949231"/>
              <a:ext cx="1361719" cy="190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Picture 45" descr="fao">
              <a:extLst>
                <a:ext uri="{FF2B5EF4-FFF2-40B4-BE49-F238E27FC236}">
                  <a16:creationId xmlns:a16="http://schemas.microsoft.com/office/drawing/2014/main" id="{E026F7CA-AAED-4D07-8A73-BC68D243F3F4}"/>
                </a:ext>
              </a:extLst>
            </p:cNvPr>
            <p:cNvPicPr>
              <a:picLocks noChangeAspect="1" noChangeArrowheads="1"/>
            </p:cNvPicPr>
            <p:nvPr/>
          </p:nvPicPr>
          <p:blipFill>
            <a:blip r:embed="rId22" cstate="email">
              <a:alphaModFix/>
              <a:extLst>
                <a:ext uri="{28A0092B-C50C-407E-A947-70E740481C1C}">
                  <a14:useLocalDpi xmlns:a14="http://schemas.microsoft.com/office/drawing/2010/main"/>
                </a:ext>
              </a:extLst>
            </a:blip>
            <a:srcRect/>
            <a:stretch>
              <a:fillRect/>
            </a:stretch>
          </p:blipFill>
          <p:spPr bwMode="auto">
            <a:xfrm>
              <a:off x="10322339" y="7042482"/>
              <a:ext cx="1871028" cy="187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7" name="Picture 51" descr="사본 -13992587328697">
              <a:extLst>
                <a:ext uri="{FF2B5EF4-FFF2-40B4-BE49-F238E27FC236}">
                  <a16:creationId xmlns:a16="http://schemas.microsoft.com/office/drawing/2014/main" id="{BA72B969-71F6-4F10-B618-5E65150C2C37}"/>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0423708" y="9370879"/>
              <a:ext cx="2155262" cy="185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3" name="Picture 73" descr="rio tinto">
            <a:extLst>
              <a:ext uri="{FF2B5EF4-FFF2-40B4-BE49-F238E27FC236}">
                <a16:creationId xmlns:a16="http://schemas.microsoft.com/office/drawing/2014/main" id="{8B8E57DE-00CF-49AC-9190-AAC3A45FAD60}"/>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2850522" y="5830718"/>
            <a:ext cx="1723576" cy="74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 name="TextBox 523">
            <a:extLst>
              <a:ext uri="{FF2B5EF4-FFF2-40B4-BE49-F238E27FC236}">
                <a16:creationId xmlns:a16="http://schemas.microsoft.com/office/drawing/2014/main" id="{6B5FC179-965A-4DEF-9315-20579CC30F55}"/>
              </a:ext>
            </a:extLst>
          </p:cNvPr>
          <p:cNvSpPr txBox="1"/>
          <p:nvPr/>
        </p:nvSpPr>
        <p:spPr>
          <a:xfrm>
            <a:off x="737347" y="1415299"/>
            <a:ext cx="2166921" cy="523220"/>
          </a:xfrm>
          <a:prstGeom prst="rect">
            <a:avLst/>
          </a:prstGeom>
          <a:solidFill>
            <a:srgbClr val="0F6FC6">
              <a:lumMod val="20000"/>
              <a:lumOff val="80000"/>
            </a:srgbClr>
          </a:solidFill>
        </p:spPr>
        <p:txBody>
          <a:bodyPr wrap="square" rtlCol="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ctr" defTabSz="914377"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alibri"/>
                <a:ea typeface="맑은 고딕"/>
                <a:cs typeface="+mn-cs"/>
              </a:rPr>
              <a:t> INTERGOVERNMNETAL ORGANISATIONS (6) </a:t>
            </a:r>
            <a:endParaRPr kumimoji="0" lang="ko-KR" altLang="en-US" sz="1400" b="1" i="0" u="none" strike="noStrike" kern="1200" cap="none" spc="0" normalizeH="0" baseline="0" noProof="0" dirty="0">
              <a:ln>
                <a:noFill/>
              </a:ln>
              <a:solidFill>
                <a:prstClr val="black"/>
              </a:solidFill>
              <a:effectLst/>
              <a:uLnTx/>
              <a:uFillTx/>
              <a:latin typeface="Calibri"/>
              <a:ea typeface="맑은 고딕"/>
              <a:cs typeface="+mn-cs"/>
            </a:endParaRPr>
          </a:p>
        </p:txBody>
      </p:sp>
      <p:sp>
        <p:nvSpPr>
          <p:cNvPr id="525" name="TextBox 524">
            <a:extLst>
              <a:ext uri="{FF2B5EF4-FFF2-40B4-BE49-F238E27FC236}">
                <a16:creationId xmlns:a16="http://schemas.microsoft.com/office/drawing/2014/main" id="{CD0536EB-EEF4-4AA8-A834-F7FA3D9CAA38}"/>
              </a:ext>
            </a:extLst>
          </p:cNvPr>
          <p:cNvSpPr txBox="1"/>
          <p:nvPr/>
        </p:nvSpPr>
        <p:spPr>
          <a:xfrm>
            <a:off x="9095605" y="1414628"/>
            <a:ext cx="1736090" cy="535863"/>
          </a:xfrm>
          <a:prstGeom prst="rect">
            <a:avLst/>
          </a:prstGeom>
          <a:solidFill>
            <a:srgbClr val="0F6FC6">
              <a:lumMod val="20000"/>
              <a:lumOff val="80000"/>
            </a:srgbClr>
          </a:solidFill>
        </p:spPr>
        <p:txBody>
          <a:bodyPr wrap="square" rtlCol="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ctr" defTabSz="914377"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alibri"/>
                <a:ea typeface="맑은 고딕"/>
                <a:cs typeface="+mn-cs"/>
              </a:rPr>
              <a:t>INTERNATIONAL NGOs (13)</a:t>
            </a:r>
            <a:endParaRPr kumimoji="0" lang="ko-KR" altLang="en-US" sz="1400" b="1" i="0" u="none" strike="noStrike" kern="1200" cap="none" spc="0" normalizeH="0" baseline="0" noProof="0" dirty="0">
              <a:ln>
                <a:noFill/>
              </a:ln>
              <a:solidFill>
                <a:prstClr val="black"/>
              </a:solidFill>
              <a:effectLst/>
              <a:uLnTx/>
              <a:uFillTx/>
              <a:latin typeface="Calibri"/>
              <a:ea typeface="맑은 고딕"/>
              <a:cs typeface="+mn-cs"/>
            </a:endParaRPr>
          </a:p>
        </p:txBody>
      </p:sp>
      <p:sp>
        <p:nvSpPr>
          <p:cNvPr id="526" name="TextBox 525">
            <a:extLst>
              <a:ext uri="{FF2B5EF4-FFF2-40B4-BE49-F238E27FC236}">
                <a16:creationId xmlns:a16="http://schemas.microsoft.com/office/drawing/2014/main" id="{5AB2DC17-339D-423D-8AA1-7AB087721DEF}"/>
              </a:ext>
            </a:extLst>
          </p:cNvPr>
          <p:cNvSpPr txBox="1"/>
          <p:nvPr/>
        </p:nvSpPr>
        <p:spPr>
          <a:xfrm>
            <a:off x="564611" y="4935804"/>
            <a:ext cx="1871137" cy="523220"/>
          </a:xfrm>
          <a:prstGeom prst="rect">
            <a:avLst/>
          </a:prstGeom>
          <a:solidFill>
            <a:srgbClr val="0F6FC6">
              <a:lumMod val="20000"/>
              <a:lumOff val="80000"/>
            </a:srgbClr>
          </a:solidFill>
        </p:spPr>
        <p:txBody>
          <a:bodyPr wrap="square" rtlCol="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ctr" defTabSz="914377"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alibri"/>
                <a:ea typeface="맑은 고딕"/>
                <a:cs typeface="+mn-cs"/>
              </a:rPr>
              <a:t>INTERNATIONAL</a:t>
            </a:r>
          </a:p>
          <a:p>
            <a:pPr marL="0" marR="0" lvl="0" indent="0" algn="l" defTabSz="914377"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alibri"/>
                <a:ea typeface="맑은 고딕"/>
                <a:cs typeface="+mn-cs"/>
              </a:rPr>
              <a:t>ORGANISATION (1)</a:t>
            </a:r>
            <a:endParaRPr kumimoji="0" lang="ko-KR" altLang="en-US" sz="1400" b="1" i="0" u="none" strike="noStrike" kern="1200" cap="none" spc="0" normalizeH="0" baseline="0" noProof="0" dirty="0">
              <a:ln>
                <a:noFill/>
              </a:ln>
              <a:solidFill>
                <a:prstClr val="black"/>
              </a:solidFill>
              <a:effectLst/>
              <a:uLnTx/>
              <a:uFillTx/>
              <a:latin typeface="Calibri"/>
              <a:ea typeface="맑은 고딕"/>
              <a:cs typeface="+mn-cs"/>
            </a:endParaRPr>
          </a:p>
        </p:txBody>
      </p:sp>
      <p:sp>
        <p:nvSpPr>
          <p:cNvPr id="527" name="TextBox 526">
            <a:extLst>
              <a:ext uri="{FF2B5EF4-FFF2-40B4-BE49-F238E27FC236}">
                <a16:creationId xmlns:a16="http://schemas.microsoft.com/office/drawing/2014/main" id="{3B53FA4C-8136-4EFB-9336-EF7FEDB7D760}"/>
              </a:ext>
            </a:extLst>
          </p:cNvPr>
          <p:cNvSpPr txBox="1"/>
          <p:nvPr/>
        </p:nvSpPr>
        <p:spPr>
          <a:xfrm>
            <a:off x="2818976" y="5426350"/>
            <a:ext cx="1850993" cy="307777"/>
          </a:xfrm>
          <a:prstGeom prst="rect">
            <a:avLst/>
          </a:prstGeom>
          <a:solidFill>
            <a:srgbClr val="0F6FC6">
              <a:lumMod val="20000"/>
              <a:lumOff val="80000"/>
            </a:srgbClr>
          </a:solidFill>
        </p:spPr>
        <p:txBody>
          <a:bodyPr wrap="square" rtlCol="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alibri"/>
                <a:ea typeface="맑은 고딕"/>
                <a:cs typeface="+mn-cs"/>
              </a:rPr>
              <a:t>PRIVATE SECTOR (1)</a:t>
            </a:r>
          </a:p>
        </p:txBody>
      </p:sp>
      <p:sp>
        <p:nvSpPr>
          <p:cNvPr id="528" name="TextBox 527">
            <a:extLst>
              <a:ext uri="{FF2B5EF4-FFF2-40B4-BE49-F238E27FC236}">
                <a16:creationId xmlns:a16="http://schemas.microsoft.com/office/drawing/2014/main" id="{9322F59C-A5ED-4D6C-9D46-B5022752B922}"/>
              </a:ext>
            </a:extLst>
          </p:cNvPr>
          <p:cNvSpPr txBox="1"/>
          <p:nvPr/>
        </p:nvSpPr>
        <p:spPr>
          <a:xfrm>
            <a:off x="4796884" y="1417765"/>
            <a:ext cx="1956308" cy="523220"/>
          </a:xfrm>
          <a:prstGeom prst="rect">
            <a:avLst/>
          </a:prstGeom>
          <a:solidFill>
            <a:srgbClr val="0F6FC6">
              <a:lumMod val="20000"/>
              <a:lumOff val="80000"/>
            </a:srgbClr>
          </a:solidFill>
        </p:spPr>
        <p:txBody>
          <a:bodyPr wrap="square" rtlCol="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ctr" defTabSz="914377"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alibri" panose="020F0502020204030204" pitchFamily="34" charset="0"/>
                <a:ea typeface="Gadugi" panose="020B0502040204020203" pitchFamily="34" charset="0"/>
                <a:cs typeface="Calibri" panose="020F0502020204030204" pitchFamily="34" charset="0"/>
              </a:rPr>
              <a:t>GOVERNMENT PARTNERS (18)</a:t>
            </a:r>
          </a:p>
        </p:txBody>
      </p:sp>
      <p:pic>
        <p:nvPicPr>
          <p:cNvPr id="506" name="그림 505">
            <a:extLst>
              <a:ext uri="{FF2B5EF4-FFF2-40B4-BE49-F238E27FC236}">
                <a16:creationId xmlns:a16="http://schemas.microsoft.com/office/drawing/2014/main" id="{8FC09D04-57F6-4E31-8B98-E5ECE25C86FE}"/>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707060" y="2308291"/>
            <a:ext cx="826561" cy="739232"/>
          </a:xfrm>
          <a:prstGeom prst="rect">
            <a:avLst/>
          </a:prstGeom>
        </p:spPr>
      </p:pic>
      <p:pic>
        <p:nvPicPr>
          <p:cNvPr id="531" name="Picture 530" descr="Logo&#10;&#10;Description automatically generated">
            <a:extLst>
              <a:ext uri="{FF2B5EF4-FFF2-40B4-BE49-F238E27FC236}">
                <a16:creationId xmlns:a16="http://schemas.microsoft.com/office/drawing/2014/main" id="{1EC67699-6EDF-45D9-9998-F0F14C5C3F40}"/>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0901502" y="142067"/>
            <a:ext cx="1115616" cy="1041747"/>
          </a:xfrm>
          <a:prstGeom prst="rect">
            <a:avLst/>
          </a:prstGeom>
        </p:spPr>
      </p:pic>
      <p:pic>
        <p:nvPicPr>
          <p:cNvPr id="532" name="Picture 61" descr="IUCN">
            <a:extLst>
              <a:ext uri="{FF2B5EF4-FFF2-40B4-BE49-F238E27FC236}">
                <a16:creationId xmlns:a16="http://schemas.microsoft.com/office/drawing/2014/main" id="{4492E1CF-1092-4BA1-8C62-2D11EA683866}"/>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954301" y="5589904"/>
            <a:ext cx="863570" cy="80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3" name="Group 532">
            <a:extLst>
              <a:ext uri="{FF2B5EF4-FFF2-40B4-BE49-F238E27FC236}">
                <a16:creationId xmlns:a16="http://schemas.microsoft.com/office/drawing/2014/main" id="{62CC918F-20CC-420B-B025-4448C195CA81}"/>
              </a:ext>
            </a:extLst>
          </p:cNvPr>
          <p:cNvGrpSpPr/>
          <p:nvPr/>
        </p:nvGrpSpPr>
        <p:grpSpPr>
          <a:xfrm>
            <a:off x="7044479" y="2271907"/>
            <a:ext cx="4592249" cy="3858652"/>
            <a:chOff x="849791" y="2152222"/>
            <a:chExt cx="4592249" cy="3858652"/>
          </a:xfrm>
        </p:grpSpPr>
        <p:pic>
          <p:nvPicPr>
            <p:cNvPr id="534" name="Picture 53" descr="awsg-logo-colour">
              <a:extLst>
                <a:ext uri="{FF2B5EF4-FFF2-40B4-BE49-F238E27FC236}">
                  <a16:creationId xmlns:a16="http://schemas.microsoft.com/office/drawing/2014/main" id="{1A25A0EA-C962-45D2-BD3F-7A99E58C27B7}"/>
                </a:ext>
              </a:extLst>
            </p:cNvPr>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1406110" y="5221393"/>
              <a:ext cx="1264947" cy="78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6" name="Picture 57" descr="Wetlands International Logo">
              <a:extLst>
                <a:ext uri="{FF2B5EF4-FFF2-40B4-BE49-F238E27FC236}">
                  <a16:creationId xmlns:a16="http://schemas.microsoft.com/office/drawing/2014/main" id="{11AD18F8-63AA-4B66-9C66-8515E7C5F0C1}"/>
                </a:ext>
              </a:extLst>
            </p:cNvPr>
            <p:cNvPicPr>
              <a:picLocks noChangeAspect="1" noChangeArrowheads="1"/>
            </p:cNvPicPr>
            <p:nvPr/>
          </p:nvPicPr>
          <p:blipFill rotWithShape="1">
            <a:blip r:embed="rId29" cstate="email">
              <a:extLst>
                <a:ext uri="{28A0092B-C50C-407E-A947-70E740481C1C}">
                  <a14:useLocalDpi xmlns:a14="http://schemas.microsoft.com/office/drawing/2010/main"/>
                </a:ext>
              </a:extLst>
            </a:blip>
            <a:srcRect/>
            <a:stretch>
              <a:fillRect/>
            </a:stretch>
          </p:blipFill>
          <p:spPr bwMode="auto">
            <a:xfrm>
              <a:off x="849791" y="4448168"/>
              <a:ext cx="1862137" cy="60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7" name="Picture 59" descr="wwf">
              <a:extLst>
                <a:ext uri="{FF2B5EF4-FFF2-40B4-BE49-F238E27FC236}">
                  <a16:creationId xmlns:a16="http://schemas.microsoft.com/office/drawing/2014/main" id="{89CB3CE0-986F-41B8-A059-A3F98B6D0C09}"/>
                </a:ext>
              </a:extLst>
            </p:cNvPr>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4592728" y="2152222"/>
              <a:ext cx="84931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0" name="Picture 2" descr="\\Com-pc\eaafp common files\EAAFP Common Files\Administration of Secretariat\Logos\Logos of Partners\03 Hanns Seidel Foundation\HSF_up_engl_RGB.jpg">
              <a:extLst>
                <a:ext uri="{FF2B5EF4-FFF2-40B4-BE49-F238E27FC236}">
                  <a16:creationId xmlns:a16="http://schemas.microsoft.com/office/drawing/2014/main" id="{428C7323-1F4B-4C8E-80D5-9A6DD3EA54A7}"/>
                </a:ext>
              </a:extLst>
            </p:cNvPr>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3766643" y="4099376"/>
              <a:ext cx="453778" cy="82455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grpSp>
      <p:pic>
        <p:nvPicPr>
          <p:cNvPr id="543" name="Graphic 48">
            <a:extLst>
              <a:ext uri="{FF2B5EF4-FFF2-40B4-BE49-F238E27FC236}">
                <a16:creationId xmlns:a16="http://schemas.microsoft.com/office/drawing/2014/main" id="{98B70E17-AC12-40E4-89AC-7D8AB24C127D}"/>
              </a:ext>
            </a:extLst>
          </p:cNvPr>
          <p:cNvPicPr>
            <a:picLocks noChangeAspect="1"/>
          </p:cNvPicPr>
          <p:nvPr/>
        </p:nvPicPr>
        <p:blipFill rotWithShape="1">
          <a:blip r:embed="rId32">
            <a:extLst>
              <a:ext uri="{28A0092B-C50C-407E-A947-70E740481C1C}">
                <a14:useLocalDpi xmlns:a14="http://schemas.microsoft.com/office/drawing/2010/main"/>
              </a:ext>
            </a:extLst>
          </a:blip>
          <a:srcRect/>
          <a:stretch/>
        </p:blipFill>
        <p:spPr>
          <a:xfrm>
            <a:off x="8095222" y="3205285"/>
            <a:ext cx="2293732" cy="721654"/>
          </a:xfrm>
          <a:prstGeom prst="rect">
            <a:avLst/>
          </a:prstGeom>
        </p:spPr>
      </p:pic>
      <p:pic>
        <p:nvPicPr>
          <p:cNvPr id="545" name="Picture 2" descr="Image result for WCS">
            <a:extLst>
              <a:ext uri="{FF2B5EF4-FFF2-40B4-BE49-F238E27FC236}">
                <a16:creationId xmlns:a16="http://schemas.microsoft.com/office/drawing/2014/main" id="{81E5B90A-2094-4CD0-ABE7-89E19A1CBFD6}"/>
              </a:ext>
            </a:extLst>
          </p:cNvPr>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7460456" y="3252679"/>
            <a:ext cx="859334" cy="859334"/>
          </a:xfrm>
          <a:prstGeom prst="rect">
            <a:avLst/>
          </a:prstGeom>
          <a:noFill/>
          <a:extLst>
            <a:ext uri="{909E8E84-426E-40DD-AFC4-6F175D3DCCD1}">
              <a14:hiddenFill xmlns:a14="http://schemas.microsoft.com/office/drawing/2010/main">
                <a:solidFill>
                  <a:srgbClr val="FFFFFF"/>
                </a:solidFill>
              </a14:hiddenFill>
            </a:ext>
          </a:extLst>
        </p:spPr>
      </p:pic>
      <p:pic>
        <p:nvPicPr>
          <p:cNvPr id="546" name="Picture 2">
            <a:extLst>
              <a:ext uri="{FF2B5EF4-FFF2-40B4-BE49-F238E27FC236}">
                <a16:creationId xmlns:a16="http://schemas.microsoft.com/office/drawing/2014/main" id="{5AA79FA8-7C65-49DC-8591-40E2E9342687}"/>
              </a:ext>
            </a:extLst>
          </p:cNvPr>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10603516" y="4036973"/>
            <a:ext cx="1201915" cy="1201915"/>
          </a:xfrm>
          <a:prstGeom prst="rect">
            <a:avLst/>
          </a:prstGeom>
          <a:noFill/>
          <a:extLst>
            <a:ext uri="{909E8E84-426E-40DD-AFC4-6F175D3DCCD1}">
              <a14:hiddenFill xmlns:a14="http://schemas.microsoft.com/office/drawing/2010/main">
                <a:solidFill>
                  <a:srgbClr val="FFFFFF"/>
                </a:solidFill>
              </a14:hiddenFill>
            </a:ext>
          </a:extLst>
        </p:spPr>
      </p:pic>
      <p:pic>
        <p:nvPicPr>
          <p:cNvPr id="547" name="Picture 4">
            <a:extLst>
              <a:ext uri="{FF2B5EF4-FFF2-40B4-BE49-F238E27FC236}">
                <a16:creationId xmlns:a16="http://schemas.microsoft.com/office/drawing/2014/main" id="{D6596CC0-6E0E-43D6-A58C-0E60B0B98E9D}"/>
              </a:ext>
            </a:extLst>
          </p:cNvPr>
          <p:cNvPicPr>
            <a:picLocks noChangeAspect="1" noChangeArrowheads="1"/>
          </p:cNvPicPr>
          <p:nvPr/>
        </p:nvPicPr>
        <p:blipFill rotWithShape="1">
          <a:blip r:embed="rId35">
            <a:extLst>
              <a:ext uri="{28A0092B-C50C-407E-A947-70E740481C1C}">
                <a14:useLocalDpi xmlns:a14="http://schemas.microsoft.com/office/drawing/2010/main"/>
              </a:ext>
            </a:extLst>
          </a:blip>
          <a:srcRect/>
          <a:stretch/>
        </p:blipFill>
        <p:spPr bwMode="auto">
          <a:xfrm>
            <a:off x="8922700" y="5320818"/>
            <a:ext cx="1428750" cy="749578"/>
          </a:xfrm>
          <a:prstGeom prst="rect">
            <a:avLst/>
          </a:prstGeom>
          <a:noFill/>
          <a:extLst>
            <a:ext uri="{909E8E84-426E-40DD-AFC4-6F175D3DCCD1}">
              <a14:hiddenFill xmlns:a14="http://schemas.microsoft.com/office/drawing/2010/main">
                <a:solidFill>
                  <a:srgbClr val="FFFFFF"/>
                </a:solidFill>
              </a14:hiddenFill>
            </a:ext>
          </a:extLst>
        </p:spPr>
      </p:pic>
      <p:pic>
        <p:nvPicPr>
          <p:cNvPr id="548" name="Picture 6">
            <a:extLst>
              <a:ext uri="{FF2B5EF4-FFF2-40B4-BE49-F238E27FC236}">
                <a16:creationId xmlns:a16="http://schemas.microsoft.com/office/drawing/2014/main" id="{C6564412-3483-47EA-842C-5689C8DF4F8C}"/>
              </a:ext>
            </a:extLst>
          </p:cNvPr>
          <p:cNvPicPr>
            <a:picLocks noChangeAspect="1" noChangeArrowheads="1"/>
          </p:cNvPicPr>
          <p:nvPr/>
        </p:nvPicPr>
        <p:blipFill rotWithShape="1">
          <a:blip r:embed="rId36">
            <a:extLst>
              <a:ext uri="{28A0092B-C50C-407E-A947-70E740481C1C}">
                <a14:useLocalDpi xmlns:a14="http://schemas.microsoft.com/office/drawing/2010/main"/>
              </a:ext>
            </a:extLst>
          </a:blip>
          <a:srcRect/>
          <a:stretch/>
        </p:blipFill>
        <p:spPr bwMode="auto">
          <a:xfrm>
            <a:off x="10410068" y="5267117"/>
            <a:ext cx="1428750" cy="722125"/>
          </a:xfrm>
          <a:prstGeom prst="rect">
            <a:avLst/>
          </a:prstGeom>
          <a:noFill/>
          <a:extLst>
            <a:ext uri="{909E8E84-426E-40DD-AFC4-6F175D3DCCD1}">
              <a14:hiddenFill xmlns:a14="http://schemas.microsoft.com/office/drawing/2010/main">
                <a:solidFill>
                  <a:srgbClr val="FFFFFF"/>
                </a:solidFill>
              </a14:hiddenFill>
            </a:ext>
          </a:extLst>
        </p:spPr>
      </p:pic>
      <p:pic>
        <p:nvPicPr>
          <p:cNvPr id="549" name="Picture 31" descr="\\Com-pc\eaafp common files\EAAFP Common Files\Administration of Secretariat\Logos\Logos of Partners\03 WWT\wwt_logo_CMYK.jpg">
            <a:extLst>
              <a:ext uri="{FF2B5EF4-FFF2-40B4-BE49-F238E27FC236}">
                <a16:creationId xmlns:a16="http://schemas.microsoft.com/office/drawing/2014/main" id="{18B0CA49-3B6F-4AB1-A41B-34F7EFC0759F}"/>
              </a:ext>
            </a:extLst>
          </p:cNvPr>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8842604" y="4313847"/>
            <a:ext cx="658192" cy="824556"/>
          </a:xfrm>
          <a:prstGeom prst="rect">
            <a:avLst/>
          </a:prstGeom>
          <a:noFill/>
          <a:extLst>
            <a:ext uri="{909E8E84-426E-40DD-AFC4-6F175D3DCCD1}">
              <a14:hiddenFill xmlns:a14="http://schemas.microsoft.com/office/drawing/2010/main">
                <a:solidFill>
                  <a:srgbClr val="FFFFFF"/>
                </a:solidFill>
              </a14:hiddenFill>
            </a:ext>
          </a:extLst>
        </p:spPr>
      </p:pic>
      <p:pic>
        <p:nvPicPr>
          <p:cNvPr id="550" name="Picture 549">
            <a:extLst>
              <a:ext uri="{FF2B5EF4-FFF2-40B4-BE49-F238E27FC236}">
                <a16:creationId xmlns:a16="http://schemas.microsoft.com/office/drawing/2014/main" id="{385B1F30-FF81-4EE4-BA3B-6CD8AE037319}"/>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8591990" y="2291906"/>
            <a:ext cx="905448" cy="672870"/>
          </a:xfrm>
          <a:prstGeom prst="rect">
            <a:avLst/>
          </a:prstGeom>
        </p:spPr>
      </p:pic>
      <p:pic>
        <p:nvPicPr>
          <p:cNvPr id="5" name="Picture 4" descr="Diagram, text, schematic&#10;&#10;Description automatically generated">
            <a:extLst>
              <a:ext uri="{FF2B5EF4-FFF2-40B4-BE49-F238E27FC236}">
                <a16:creationId xmlns:a16="http://schemas.microsoft.com/office/drawing/2014/main" id="{4600E17B-F513-40E6-B93D-F1B08F37BE1F}"/>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10307993" y="3418853"/>
            <a:ext cx="1393195" cy="346566"/>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4052F3FD-D56F-4826-A8F1-4850DDEAD391}"/>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1693314" y="3120701"/>
            <a:ext cx="1744023" cy="680484"/>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45C91966-FD53-4A7F-9D99-A010174147AF}"/>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782608" y="4004485"/>
            <a:ext cx="1936291" cy="594808"/>
          </a:xfrm>
          <a:prstGeom prst="rect">
            <a:avLst/>
          </a:prstGeom>
        </p:spPr>
      </p:pic>
      <p:pic>
        <p:nvPicPr>
          <p:cNvPr id="6146" name="Picture 2" descr="Logo Library | Ramsar">
            <a:extLst>
              <a:ext uri="{FF2B5EF4-FFF2-40B4-BE49-F238E27FC236}">
                <a16:creationId xmlns:a16="http://schemas.microsoft.com/office/drawing/2014/main" id="{8F57C28E-82BD-4ABE-A431-388CDB328A32}"/>
              </a:ext>
            </a:extLst>
          </p:cNvPr>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2098522" y="1891353"/>
            <a:ext cx="1259608" cy="125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32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3AB09-FF41-1D23-5D10-8381778A19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572" y="145868"/>
            <a:ext cx="7725014" cy="6566263"/>
          </a:xfrm>
          <a:prstGeom prst="rect">
            <a:avLst/>
          </a:prstGeom>
        </p:spPr>
      </p:pic>
      <p:pic>
        <p:nvPicPr>
          <p:cNvPr id="11" name="Picture 10" descr="Logo&#10;&#10;Description automatically generated">
            <a:extLst>
              <a:ext uri="{FF2B5EF4-FFF2-40B4-BE49-F238E27FC236}">
                <a16:creationId xmlns:a16="http://schemas.microsoft.com/office/drawing/2014/main" id="{0B5078AE-C457-11E2-DA6C-80A7CEDCB9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24013" y="70176"/>
            <a:ext cx="1045031" cy="975836"/>
          </a:xfrm>
          <a:prstGeom prst="rect">
            <a:avLst/>
          </a:prstGeom>
        </p:spPr>
      </p:pic>
      <p:pic>
        <p:nvPicPr>
          <p:cNvPr id="13" name="Picture 7" descr="\\Com-pc\eaafp common files\EAAFP Common Files\Mapping and GIS\FNS\Flyway Site Network_136 Sites.jpg">
            <a:extLst>
              <a:ext uri="{FF2B5EF4-FFF2-40B4-BE49-F238E27FC236}">
                <a16:creationId xmlns:a16="http://schemas.microsoft.com/office/drawing/2014/main" id="{3DFA8CCE-05F6-D220-58B6-480B969C8F3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93766" y="2801899"/>
            <a:ext cx="3903377" cy="391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a:extLst>
              <a:ext uri="{FF2B5EF4-FFF2-40B4-BE49-F238E27FC236}">
                <a16:creationId xmlns:a16="http://schemas.microsoft.com/office/drawing/2014/main" id="{7190EBF2-C264-0E38-FEA7-5EE30B56E090}"/>
              </a:ext>
            </a:extLst>
          </p:cNvPr>
          <p:cNvSpPr txBox="1">
            <a:spLocks noChangeArrowheads="1"/>
          </p:cNvSpPr>
          <p:nvPr/>
        </p:nvSpPr>
        <p:spPr bwMode="auto">
          <a:xfrm>
            <a:off x="7917491" y="950081"/>
            <a:ext cx="36290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eaLnBrk="0" hangingPunct="0">
              <a:defRPr kumimoji="1" b="1">
                <a:solidFill>
                  <a:schemeClr val="tx1"/>
                </a:solidFill>
                <a:latin typeface="굴림" panose="020B0600000101010101" pitchFamily="34" charset="-127"/>
                <a:ea typeface="굴림" panose="020B0600000101010101" pitchFamily="34" charset="-127"/>
              </a:defRPr>
            </a:lvl1pPr>
            <a:lvl2pPr marL="742950" indent="-285750" eaLnBrk="0" hangingPunct="0">
              <a:defRPr kumimoji="1" b="1">
                <a:solidFill>
                  <a:schemeClr val="tx1"/>
                </a:solidFill>
                <a:latin typeface="굴림" panose="020B0600000101010101" pitchFamily="34" charset="-127"/>
                <a:ea typeface="굴림" panose="020B0600000101010101" pitchFamily="34" charset="-127"/>
              </a:defRPr>
            </a:lvl2pPr>
            <a:lvl3pPr marL="1143000" indent="-228600" eaLnBrk="0" hangingPunct="0">
              <a:defRPr kumimoji="1" b="1">
                <a:solidFill>
                  <a:schemeClr val="tx1"/>
                </a:solidFill>
                <a:latin typeface="굴림" panose="020B0600000101010101" pitchFamily="34" charset="-127"/>
                <a:ea typeface="굴림" panose="020B0600000101010101" pitchFamily="34" charset="-127"/>
              </a:defRPr>
            </a:lvl3pPr>
            <a:lvl4pPr marL="1600200" indent="-228600" eaLnBrk="0" hangingPunct="0">
              <a:defRPr kumimoji="1" b="1">
                <a:solidFill>
                  <a:schemeClr val="tx1"/>
                </a:solidFill>
                <a:latin typeface="굴림" panose="020B0600000101010101" pitchFamily="34" charset="-127"/>
                <a:ea typeface="굴림" panose="020B0600000101010101" pitchFamily="34" charset="-127"/>
              </a:defRPr>
            </a:lvl4pPr>
            <a:lvl5pPr marL="2057400" indent="-228600" eaLnBrk="0" hangingPunct="0">
              <a:defRPr kumimoji="1" b="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b="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b="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b="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b="1">
                <a:solidFill>
                  <a:schemeClr val="tx1"/>
                </a:solidFill>
                <a:latin typeface="굴림" panose="020B0600000101010101" pitchFamily="34" charset="-127"/>
                <a:ea typeface="굴림" panose="020B0600000101010101" pitchFamily="34" charset="-127"/>
              </a:defRPr>
            </a:lvl9pPr>
          </a:lstStyle>
          <a:p>
            <a:pPr eaLnBrk="1" latinLnBrk="0" hangingPunct="1">
              <a:spcBef>
                <a:spcPct val="50000"/>
              </a:spcBef>
            </a:pPr>
            <a:r>
              <a:rPr lang="en-US" altLang="ko-KR" sz="2400" b="0" dirty="0">
                <a:solidFill>
                  <a:srgbClr val="000000"/>
                </a:solidFill>
                <a:latin typeface="Calibri" panose="020F0502020204030204" pitchFamily="34" charset="0"/>
                <a:cs typeface="Arial" panose="020B0604020202020204" pitchFamily="34" charset="0"/>
              </a:rPr>
              <a:t>Flyway Network Sites:   </a:t>
            </a:r>
            <a:r>
              <a:rPr lang="en-US" altLang="ko-KR" sz="2400" dirty="0">
                <a:solidFill>
                  <a:srgbClr val="000000"/>
                </a:solidFill>
                <a:latin typeface="Calibri" panose="020F0502020204030204" pitchFamily="34" charset="0"/>
                <a:cs typeface="Arial" panose="020B0604020202020204" pitchFamily="34" charset="0"/>
              </a:rPr>
              <a:t>152</a:t>
            </a:r>
            <a:r>
              <a:rPr lang="en-US" altLang="ko-KR" sz="2400" b="0" dirty="0">
                <a:solidFill>
                  <a:srgbClr val="000000"/>
                </a:solidFill>
                <a:latin typeface="Calibri" panose="020F0502020204030204" pitchFamily="34" charset="0"/>
                <a:cs typeface="Arial" panose="020B0604020202020204" pitchFamily="34" charset="0"/>
              </a:rPr>
              <a:t> from 19 countries</a:t>
            </a:r>
          </a:p>
          <a:p>
            <a:pPr eaLnBrk="1" hangingPunct="1">
              <a:spcBef>
                <a:spcPct val="50000"/>
              </a:spcBef>
            </a:pPr>
            <a:r>
              <a:rPr lang="en-US" altLang="ko-KR" sz="2400" b="0" dirty="0">
                <a:solidFill>
                  <a:srgbClr val="000000"/>
                </a:solidFill>
                <a:latin typeface="Calibri" panose="020F0502020204030204" pitchFamily="34" charset="0"/>
                <a:cs typeface="Arial" panose="020B0604020202020204" pitchFamily="34" charset="0"/>
              </a:rPr>
              <a:t>1000+ Important sites for migratory waterbirds</a:t>
            </a:r>
          </a:p>
        </p:txBody>
      </p:sp>
      <p:sp>
        <p:nvSpPr>
          <p:cNvPr id="17" name="TextBox 16">
            <a:extLst>
              <a:ext uri="{FF2B5EF4-FFF2-40B4-BE49-F238E27FC236}">
                <a16:creationId xmlns:a16="http://schemas.microsoft.com/office/drawing/2014/main" id="{CD96688E-871B-B622-108C-84AFE61AD0B3}"/>
              </a:ext>
            </a:extLst>
          </p:cNvPr>
          <p:cNvSpPr txBox="1"/>
          <p:nvPr/>
        </p:nvSpPr>
        <p:spPr>
          <a:xfrm>
            <a:off x="9797142" y="3160585"/>
            <a:ext cx="2271901" cy="3139321"/>
          </a:xfrm>
          <a:prstGeom prst="rect">
            <a:avLst/>
          </a:prstGeom>
          <a:noFill/>
        </p:spPr>
        <p:txBody>
          <a:bodyPr wrap="square">
            <a:spAutoFit/>
          </a:bodyPr>
          <a:lstStyle/>
          <a:p>
            <a:pPr marL="285750" indent="-285750">
              <a:spcBef>
                <a:spcPct val="50000"/>
              </a:spcBef>
              <a:buFontTx/>
              <a:buChar char="-"/>
            </a:pPr>
            <a:r>
              <a:rPr lang="en-US" altLang="ko-KR" sz="1800" b="1" dirty="0">
                <a:solidFill>
                  <a:srgbClr val="000000"/>
                </a:solidFill>
                <a:latin typeface="Calibri" panose="020F0502020204030204" pitchFamily="34" charset="0"/>
                <a:cs typeface="Arial" panose="020B0604020202020204" pitchFamily="34" charset="0"/>
              </a:rPr>
              <a:t>Aim: </a:t>
            </a:r>
            <a:r>
              <a:rPr lang="en-US" altLang="ko-KR" dirty="0">
                <a:solidFill>
                  <a:srgbClr val="000000"/>
                </a:solidFill>
                <a:latin typeface="Calibri" panose="020F0502020204030204" pitchFamily="34" charset="0"/>
                <a:cs typeface="Arial" panose="020B0604020202020204" pitchFamily="34" charset="0"/>
              </a:rPr>
              <a:t>To ensure that wetlands are sustainably managed to support migratory waterbirds</a:t>
            </a:r>
          </a:p>
          <a:p>
            <a:pPr marL="285750" indent="-285750" eaLnBrk="1" latinLnBrk="0" hangingPunct="1">
              <a:spcBef>
                <a:spcPct val="50000"/>
              </a:spcBef>
              <a:buFontTx/>
              <a:buChar char="-"/>
            </a:pPr>
            <a:r>
              <a:rPr lang="en-US" altLang="ko-KR" dirty="0">
                <a:solidFill>
                  <a:srgbClr val="000000"/>
                </a:solidFill>
                <a:latin typeface="Calibri" panose="020F0502020204030204" pitchFamily="34" charset="0"/>
                <a:cs typeface="Arial" panose="020B0604020202020204" pitchFamily="34" charset="0"/>
              </a:rPr>
              <a:t>Meeting criteria of a Ramsar Site </a:t>
            </a:r>
          </a:p>
          <a:p>
            <a:pPr marL="285750" indent="-285750" eaLnBrk="1" latinLnBrk="0" hangingPunct="1">
              <a:spcBef>
                <a:spcPct val="50000"/>
              </a:spcBef>
              <a:buFontTx/>
              <a:buChar char="-"/>
            </a:pPr>
            <a:r>
              <a:rPr lang="en-US" altLang="ko-KR" sz="1800" b="0" dirty="0">
                <a:solidFill>
                  <a:srgbClr val="000000"/>
                </a:solidFill>
                <a:latin typeface="Calibri" panose="020F0502020204030204" pitchFamily="34" charset="0"/>
                <a:cs typeface="Arial" panose="020B0604020202020204" pitchFamily="34" charset="0"/>
              </a:rPr>
              <a:t>Designated by Government</a:t>
            </a:r>
          </a:p>
        </p:txBody>
      </p:sp>
    </p:spTree>
    <p:extLst>
      <p:ext uri="{BB962C8B-B14F-4D97-AF65-F5344CB8AC3E}">
        <p14:creationId xmlns:p14="http://schemas.microsoft.com/office/powerpoint/2010/main" val="360459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6459122" y="123077"/>
            <a:ext cx="3876369" cy="590931"/>
          </a:xfrm>
          <a:prstGeom prst="rect">
            <a:avLst/>
          </a:prstGeom>
          <a:noFill/>
          <a:ln w="9525">
            <a:noFill/>
            <a:miter lim="800000"/>
            <a:headEnd/>
            <a:tailEnd/>
          </a:ln>
        </p:spPr>
        <p:txBody>
          <a:bodyPr wrap="square">
            <a:spAutoFit/>
          </a:bodyPr>
          <a:lstStyle>
            <a:defPPr>
              <a:defRPr lang="en-US"/>
            </a:defPPr>
            <a:lvl1pPr eaLnBrk="0" hangingPunct="0">
              <a:lnSpc>
                <a:spcPct val="90000"/>
              </a:lnSpc>
              <a:defRPr sz="3200" b="1">
                <a:solidFill>
                  <a:srgbClr val="336699"/>
                </a:solidFill>
                <a:latin typeface="Trebuchet MS" panose="020B0603020202020204" pitchFamily="34" charset="0"/>
                <a:ea typeface="+mj-ea"/>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r>
              <a:rPr lang="en-US" sz="3600" dirty="0">
                <a:latin typeface="+mn-lt"/>
              </a:rPr>
              <a:t>Our objectives</a:t>
            </a:r>
          </a:p>
        </p:txBody>
      </p:sp>
      <p:grpSp>
        <p:nvGrpSpPr>
          <p:cNvPr id="2" name="그룹 1">
            <a:extLst>
              <a:ext uri="{FF2B5EF4-FFF2-40B4-BE49-F238E27FC236}">
                <a16:creationId xmlns:a16="http://schemas.microsoft.com/office/drawing/2014/main" id="{EE2C3B1C-4C57-45FD-9005-177AC36611B7}"/>
              </a:ext>
            </a:extLst>
          </p:cNvPr>
          <p:cNvGrpSpPr/>
          <p:nvPr/>
        </p:nvGrpSpPr>
        <p:grpSpPr>
          <a:xfrm>
            <a:off x="6338828" y="867609"/>
            <a:ext cx="5782333" cy="906275"/>
            <a:chOff x="12545761" y="3091888"/>
            <a:chExt cx="11564667" cy="1812550"/>
          </a:xfrm>
        </p:grpSpPr>
        <p:sp>
          <p:nvSpPr>
            <p:cNvPr id="32" name="TextBox 31"/>
            <p:cNvSpPr txBox="1"/>
            <p:nvPr/>
          </p:nvSpPr>
          <p:spPr>
            <a:xfrm>
              <a:off x="14503641" y="3091888"/>
              <a:ext cx="2163843" cy="707886"/>
            </a:xfrm>
            <a:prstGeom prst="rect">
              <a:avLst/>
            </a:prstGeom>
            <a:noFill/>
          </p:spPr>
          <p:txBody>
            <a:bodyPr wrap="none" rtlCol="0" anchor="ctr" anchorCtr="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F6FC6"/>
                  </a:solidFill>
                  <a:effectLst/>
                  <a:uLnTx/>
                  <a:uFillTx/>
                  <a:latin typeface="Gadugi" panose="020B0502040204020203" pitchFamily="34" charset="0"/>
                  <a:ea typeface="Gadugi" panose="020B0502040204020203" pitchFamily="34" charset="0"/>
                  <a:cs typeface="Montserrat Bold" charset="0"/>
                </a:rPr>
                <a:t>DEVELOP</a:t>
              </a:r>
            </a:p>
          </p:txBody>
        </p:sp>
        <p:sp>
          <p:nvSpPr>
            <p:cNvPr id="33" name="Subtitle 2"/>
            <p:cNvSpPr txBox="1">
              <a:spLocks/>
            </p:cNvSpPr>
            <p:nvPr/>
          </p:nvSpPr>
          <p:spPr>
            <a:xfrm>
              <a:off x="14500988" y="3643000"/>
              <a:ext cx="9609440" cy="1261438"/>
            </a:xfrm>
            <a:prstGeom prst="rect">
              <a:avLst/>
            </a:prstGeom>
          </p:spPr>
          <p:txBody>
            <a:bodyPr vert="horz" wrap="square" lIns="108745" tIns="54372" rIns="108745" bIns="54372" rtlCol="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1087609" rtl="0" eaLnBrk="1" fontAlgn="auto" latinLnBrk="0" hangingPunct="1">
                <a:lnSpc>
                  <a:spcPts val="2149"/>
                </a:lnSpc>
                <a:spcBef>
                  <a:spcPts val="0"/>
                </a:spcBef>
                <a:spcAft>
                  <a:spcPts val="0"/>
                </a:spcAft>
                <a:buClrTx/>
                <a:buSzTx/>
                <a:buFontTx/>
                <a:buNone/>
                <a:tabLst/>
                <a:defRPr/>
              </a:pPr>
              <a:r>
                <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the </a:t>
              </a:r>
              <a:r>
                <a:rPr kumimoji="0" lang="en-US" altLang="ko-KR" sz="1451"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Flyway Site Network </a:t>
              </a:r>
              <a:r>
                <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of international importance for the </a:t>
              </a:r>
              <a:r>
                <a:rPr kumimoji="0" lang="en-US" altLang="ko-KR" sz="1451"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conservation</a:t>
              </a:r>
              <a:r>
                <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 of </a:t>
              </a:r>
              <a:r>
                <a:rPr kumimoji="0" lang="en-US" altLang="ko-KR" sz="1451"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migratory waterbirds</a:t>
              </a:r>
              <a:endPar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endParaRPr>
            </a:p>
          </p:txBody>
        </p:sp>
        <p:sp>
          <p:nvSpPr>
            <p:cNvPr id="38" name="Oval 37"/>
            <p:cNvSpPr/>
            <p:nvPr/>
          </p:nvSpPr>
          <p:spPr>
            <a:xfrm>
              <a:off x="12545761" y="3225991"/>
              <a:ext cx="1601804" cy="1601804"/>
            </a:xfrm>
            <a:prstGeom prst="ellipse">
              <a:avLst/>
            </a:prstGeom>
            <a:solidFill>
              <a:srgbClr val="0F6FC6"/>
            </a:solidFill>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ctr" defTabSz="914377" rtl="0" eaLnBrk="1" fontAlgn="auto" latinLnBrk="1"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Gadugi" panose="020B0502040204020203" pitchFamily="34" charset="0"/>
                <a:ea typeface="Gadugi" panose="020B0502040204020203" pitchFamily="34" charset="0"/>
                <a:cs typeface="+mn-cs"/>
              </a:endParaRPr>
            </a:p>
          </p:txBody>
        </p:sp>
        <p:grpSp>
          <p:nvGrpSpPr>
            <p:cNvPr id="39" name="Group 38"/>
            <p:cNvGrpSpPr/>
            <p:nvPr/>
          </p:nvGrpSpPr>
          <p:grpSpPr>
            <a:xfrm>
              <a:off x="13020462" y="3683631"/>
              <a:ext cx="696091" cy="696091"/>
              <a:chOff x="3661569" y="4579937"/>
              <a:chExt cx="250825" cy="250825"/>
            </a:xfrm>
            <a:solidFill>
              <a:schemeClr val="bg1"/>
            </a:solidFill>
          </p:grpSpPr>
          <p:sp>
            <p:nvSpPr>
              <p:cNvPr id="40" name="Freeform 245"/>
              <p:cNvSpPr>
                <a:spLocks noChangeArrowheads="1"/>
              </p:cNvSpPr>
              <p:nvPr/>
            </p:nvSpPr>
            <p:spPr bwMode="auto">
              <a:xfrm>
                <a:off x="3661569" y="4579937"/>
                <a:ext cx="250825" cy="250825"/>
              </a:xfrm>
              <a:custGeom>
                <a:avLst/>
                <a:gdLst>
                  <a:gd name="T0" fmla="*/ 651 w 698"/>
                  <a:gd name="T1" fmla="*/ 504 h 698"/>
                  <a:gd name="T2" fmla="*/ 46 w 698"/>
                  <a:gd name="T3" fmla="*/ 504 h 698"/>
                  <a:gd name="T4" fmla="*/ 46 w 698"/>
                  <a:gd name="T5" fmla="*/ 67 h 698"/>
                  <a:gd name="T6" fmla="*/ 651 w 698"/>
                  <a:gd name="T7" fmla="*/ 67 h 698"/>
                  <a:gd name="T8" fmla="*/ 651 w 698"/>
                  <a:gd name="T9" fmla="*/ 504 h 698"/>
                  <a:gd name="T10" fmla="*/ 34 w 698"/>
                  <a:gd name="T11" fmla="*/ 26 h 698"/>
                  <a:gd name="T12" fmla="*/ 663 w 698"/>
                  <a:gd name="T13" fmla="*/ 26 h 698"/>
                  <a:gd name="T14" fmla="*/ 663 w 698"/>
                  <a:gd name="T15" fmla="*/ 26 h 698"/>
                  <a:gd name="T16" fmla="*/ 671 w 698"/>
                  <a:gd name="T17" fmla="*/ 34 h 698"/>
                  <a:gd name="T18" fmla="*/ 671 w 698"/>
                  <a:gd name="T19" fmla="*/ 34 h 698"/>
                  <a:gd name="T20" fmla="*/ 663 w 698"/>
                  <a:gd name="T21" fmla="*/ 42 h 698"/>
                  <a:gd name="T22" fmla="*/ 34 w 698"/>
                  <a:gd name="T23" fmla="*/ 42 h 698"/>
                  <a:gd name="T24" fmla="*/ 34 w 698"/>
                  <a:gd name="T25" fmla="*/ 42 h 698"/>
                  <a:gd name="T26" fmla="*/ 25 w 698"/>
                  <a:gd name="T27" fmla="*/ 34 h 698"/>
                  <a:gd name="T28" fmla="*/ 25 w 698"/>
                  <a:gd name="T29" fmla="*/ 34 h 698"/>
                  <a:gd name="T30" fmla="*/ 34 w 698"/>
                  <a:gd name="T31" fmla="*/ 26 h 698"/>
                  <a:gd name="T32" fmla="*/ 663 w 698"/>
                  <a:gd name="T33" fmla="*/ 0 h 698"/>
                  <a:gd name="T34" fmla="*/ 34 w 698"/>
                  <a:gd name="T35" fmla="*/ 0 h 698"/>
                  <a:gd name="T36" fmla="*/ 34 w 698"/>
                  <a:gd name="T37" fmla="*/ 0 h 698"/>
                  <a:gd name="T38" fmla="*/ 0 w 698"/>
                  <a:gd name="T39" fmla="*/ 34 h 698"/>
                  <a:gd name="T40" fmla="*/ 0 w 698"/>
                  <a:gd name="T41" fmla="*/ 34 h 698"/>
                  <a:gd name="T42" fmla="*/ 21 w 698"/>
                  <a:gd name="T43" fmla="*/ 65 h 698"/>
                  <a:gd name="T44" fmla="*/ 21 w 698"/>
                  <a:gd name="T45" fmla="*/ 517 h 698"/>
                  <a:gd name="T46" fmla="*/ 21 w 698"/>
                  <a:gd name="T47" fmla="*/ 517 h 698"/>
                  <a:gd name="T48" fmla="*/ 34 w 698"/>
                  <a:gd name="T49" fmla="*/ 530 h 698"/>
                  <a:gd name="T50" fmla="*/ 336 w 698"/>
                  <a:gd name="T51" fmla="*/ 530 h 698"/>
                  <a:gd name="T52" fmla="*/ 336 w 698"/>
                  <a:gd name="T53" fmla="*/ 592 h 698"/>
                  <a:gd name="T54" fmla="*/ 134 w 698"/>
                  <a:gd name="T55" fmla="*/ 673 h 698"/>
                  <a:gd name="T56" fmla="*/ 134 w 698"/>
                  <a:gd name="T57" fmla="*/ 673 h 698"/>
                  <a:gd name="T58" fmla="*/ 127 w 698"/>
                  <a:gd name="T59" fmla="*/ 689 h 698"/>
                  <a:gd name="T60" fmla="*/ 127 w 698"/>
                  <a:gd name="T61" fmla="*/ 689 h 698"/>
                  <a:gd name="T62" fmla="*/ 139 w 698"/>
                  <a:gd name="T63" fmla="*/ 697 h 698"/>
                  <a:gd name="T64" fmla="*/ 139 w 698"/>
                  <a:gd name="T65" fmla="*/ 697 h 698"/>
                  <a:gd name="T66" fmla="*/ 143 w 698"/>
                  <a:gd name="T67" fmla="*/ 696 h 698"/>
                  <a:gd name="T68" fmla="*/ 349 w 698"/>
                  <a:gd name="T69" fmla="*/ 614 h 698"/>
                  <a:gd name="T70" fmla="*/ 553 w 698"/>
                  <a:gd name="T71" fmla="*/ 696 h 698"/>
                  <a:gd name="T72" fmla="*/ 553 w 698"/>
                  <a:gd name="T73" fmla="*/ 696 h 698"/>
                  <a:gd name="T74" fmla="*/ 558 w 698"/>
                  <a:gd name="T75" fmla="*/ 697 h 698"/>
                  <a:gd name="T76" fmla="*/ 558 w 698"/>
                  <a:gd name="T77" fmla="*/ 697 h 698"/>
                  <a:gd name="T78" fmla="*/ 570 w 698"/>
                  <a:gd name="T79" fmla="*/ 689 h 698"/>
                  <a:gd name="T80" fmla="*/ 570 w 698"/>
                  <a:gd name="T81" fmla="*/ 689 h 698"/>
                  <a:gd name="T82" fmla="*/ 563 w 698"/>
                  <a:gd name="T83" fmla="*/ 673 h 698"/>
                  <a:gd name="T84" fmla="*/ 360 w 698"/>
                  <a:gd name="T85" fmla="*/ 592 h 698"/>
                  <a:gd name="T86" fmla="*/ 360 w 698"/>
                  <a:gd name="T87" fmla="*/ 530 h 698"/>
                  <a:gd name="T88" fmla="*/ 663 w 698"/>
                  <a:gd name="T89" fmla="*/ 530 h 698"/>
                  <a:gd name="T90" fmla="*/ 663 w 698"/>
                  <a:gd name="T91" fmla="*/ 530 h 698"/>
                  <a:gd name="T92" fmla="*/ 676 w 698"/>
                  <a:gd name="T93" fmla="*/ 517 h 698"/>
                  <a:gd name="T94" fmla="*/ 676 w 698"/>
                  <a:gd name="T95" fmla="*/ 65 h 698"/>
                  <a:gd name="T96" fmla="*/ 676 w 698"/>
                  <a:gd name="T97" fmla="*/ 65 h 698"/>
                  <a:gd name="T98" fmla="*/ 697 w 698"/>
                  <a:gd name="T99" fmla="*/ 34 h 698"/>
                  <a:gd name="T100" fmla="*/ 697 w 698"/>
                  <a:gd name="T101" fmla="*/ 34 h 698"/>
                  <a:gd name="T102" fmla="*/ 663 w 698"/>
                  <a:gd name="T103"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698">
                    <a:moveTo>
                      <a:pt x="651" y="504"/>
                    </a:moveTo>
                    <a:lnTo>
                      <a:pt x="46" y="504"/>
                    </a:lnTo>
                    <a:lnTo>
                      <a:pt x="46" y="67"/>
                    </a:lnTo>
                    <a:lnTo>
                      <a:pt x="651" y="67"/>
                    </a:lnTo>
                    <a:lnTo>
                      <a:pt x="651" y="504"/>
                    </a:lnTo>
                    <a:close/>
                    <a:moveTo>
                      <a:pt x="34" y="26"/>
                    </a:moveTo>
                    <a:lnTo>
                      <a:pt x="663" y="26"/>
                    </a:lnTo>
                    <a:lnTo>
                      <a:pt x="663" y="26"/>
                    </a:lnTo>
                    <a:cubicBezTo>
                      <a:pt x="668" y="26"/>
                      <a:pt x="671" y="29"/>
                      <a:pt x="671" y="34"/>
                    </a:cubicBezTo>
                    <a:lnTo>
                      <a:pt x="671" y="34"/>
                    </a:lnTo>
                    <a:cubicBezTo>
                      <a:pt x="671" y="39"/>
                      <a:pt x="668" y="42"/>
                      <a:pt x="663" y="42"/>
                    </a:cubicBezTo>
                    <a:lnTo>
                      <a:pt x="34" y="42"/>
                    </a:lnTo>
                    <a:lnTo>
                      <a:pt x="34" y="42"/>
                    </a:lnTo>
                    <a:cubicBezTo>
                      <a:pt x="29" y="42"/>
                      <a:pt x="25" y="39"/>
                      <a:pt x="25" y="34"/>
                    </a:cubicBezTo>
                    <a:lnTo>
                      <a:pt x="25" y="34"/>
                    </a:lnTo>
                    <a:cubicBezTo>
                      <a:pt x="25" y="29"/>
                      <a:pt x="29" y="26"/>
                      <a:pt x="34" y="26"/>
                    </a:cubicBezTo>
                    <a:close/>
                    <a:moveTo>
                      <a:pt x="663" y="0"/>
                    </a:moveTo>
                    <a:lnTo>
                      <a:pt x="34" y="0"/>
                    </a:lnTo>
                    <a:lnTo>
                      <a:pt x="34" y="0"/>
                    </a:lnTo>
                    <a:cubicBezTo>
                      <a:pt x="15" y="0"/>
                      <a:pt x="0" y="15"/>
                      <a:pt x="0" y="34"/>
                    </a:cubicBezTo>
                    <a:lnTo>
                      <a:pt x="0" y="34"/>
                    </a:lnTo>
                    <a:cubicBezTo>
                      <a:pt x="0" y="48"/>
                      <a:pt x="8" y="60"/>
                      <a:pt x="21" y="65"/>
                    </a:cubicBezTo>
                    <a:lnTo>
                      <a:pt x="21" y="517"/>
                    </a:lnTo>
                    <a:lnTo>
                      <a:pt x="21" y="517"/>
                    </a:lnTo>
                    <a:cubicBezTo>
                      <a:pt x="21" y="524"/>
                      <a:pt x="27" y="530"/>
                      <a:pt x="34" y="530"/>
                    </a:cubicBezTo>
                    <a:lnTo>
                      <a:pt x="336" y="530"/>
                    </a:lnTo>
                    <a:lnTo>
                      <a:pt x="336" y="592"/>
                    </a:lnTo>
                    <a:lnTo>
                      <a:pt x="134" y="673"/>
                    </a:lnTo>
                    <a:lnTo>
                      <a:pt x="134" y="673"/>
                    </a:lnTo>
                    <a:cubicBezTo>
                      <a:pt x="128" y="675"/>
                      <a:pt x="124" y="683"/>
                      <a:pt x="127" y="689"/>
                    </a:cubicBezTo>
                    <a:lnTo>
                      <a:pt x="127" y="689"/>
                    </a:lnTo>
                    <a:cubicBezTo>
                      <a:pt x="129" y="694"/>
                      <a:pt x="134" y="697"/>
                      <a:pt x="139" y="697"/>
                    </a:cubicBezTo>
                    <a:lnTo>
                      <a:pt x="139" y="697"/>
                    </a:lnTo>
                    <a:cubicBezTo>
                      <a:pt x="140" y="697"/>
                      <a:pt x="141" y="697"/>
                      <a:pt x="143" y="696"/>
                    </a:cubicBezTo>
                    <a:lnTo>
                      <a:pt x="349" y="614"/>
                    </a:lnTo>
                    <a:lnTo>
                      <a:pt x="553" y="696"/>
                    </a:lnTo>
                    <a:lnTo>
                      <a:pt x="553" y="696"/>
                    </a:lnTo>
                    <a:cubicBezTo>
                      <a:pt x="555" y="697"/>
                      <a:pt x="557" y="697"/>
                      <a:pt x="558" y="697"/>
                    </a:cubicBezTo>
                    <a:lnTo>
                      <a:pt x="558" y="697"/>
                    </a:lnTo>
                    <a:cubicBezTo>
                      <a:pt x="563" y="697"/>
                      <a:pt x="568" y="694"/>
                      <a:pt x="570" y="689"/>
                    </a:cubicBezTo>
                    <a:lnTo>
                      <a:pt x="570" y="689"/>
                    </a:lnTo>
                    <a:cubicBezTo>
                      <a:pt x="573" y="683"/>
                      <a:pt x="569" y="675"/>
                      <a:pt x="563" y="673"/>
                    </a:cubicBezTo>
                    <a:lnTo>
                      <a:pt x="360" y="592"/>
                    </a:lnTo>
                    <a:lnTo>
                      <a:pt x="360" y="530"/>
                    </a:lnTo>
                    <a:lnTo>
                      <a:pt x="663" y="530"/>
                    </a:lnTo>
                    <a:lnTo>
                      <a:pt x="663" y="530"/>
                    </a:lnTo>
                    <a:cubicBezTo>
                      <a:pt x="670" y="530"/>
                      <a:pt x="676" y="524"/>
                      <a:pt x="676" y="517"/>
                    </a:cubicBezTo>
                    <a:lnTo>
                      <a:pt x="676" y="65"/>
                    </a:lnTo>
                    <a:lnTo>
                      <a:pt x="676" y="65"/>
                    </a:lnTo>
                    <a:cubicBezTo>
                      <a:pt x="688" y="60"/>
                      <a:pt x="697" y="48"/>
                      <a:pt x="697" y="34"/>
                    </a:cubicBezTo>
                    <a:lnTo>
                      <a:pt x="697" y="34"/>
                    </a:lnTo>
                    <a:cubicBezTo>
                      <a:pt x="697" y="15"/>
                      <a:pt x="681" y="0"/>
                      <a:pt x="663"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sp>
            <p:nvSpPr>
              <p:cNvPr id="41" name="Freeform 246"/>
              <p:cNvSpPr>
                <a:spLocks noChangeArrowheads="1"/>
              </p:cNvSpPr>
              <p:nvPr/>
            </p:nvSpPr>
            <p:spPr bwMode="auto">
              <a:xfrm>
                <a:off x="3736182" y="4632325"/>
                <a:ext cx="100012" cy="100012"/>
              </a:xfrm>
              <a:custGeom>
                <a:avLst/>
                <a:gdLst>
                  <a:gd name="T0" fmla="*/ 126 w 278"/>
                  <a:gd name="T1" fmla="*/ 27 h 278"/>
                  <a:gd name="T2" fmla="*/ 126 w 278"/>
                  <a:gd name="T3" fmla="*/ 152 h 278"/>
                  <a:gd name="T4" fmla="*/ 250 w 278"/>
                  <a:gd name="T5" fmla="*/ 152 h 278"/>
                  <a:gd name="T6" fmla="*/ 250 w 278"/>
                  <a:gd name="T7" fmla="*/ 152 h 278"/>
                  <a:gd name="T8" fmla="*/ 138 w 278"/>
                  <a:gd name="T9" fmla="*/ 252 h 278"/>
                  <a:gd name="T10" fmla="*/ 138 w 278"/>
                  <a:gd name="T11" fmla="*/ 252 h 278"/>
                  <a:gd name="T12" fmla="*/ 25 w 278"/>
                  <a:gd name="T13" fmla="*/ 139 h 278"/>
                  <a:gd name="T14" fmla="*/ 25 w 278"/>
                  <a:gd name="T15" fmla="*/ 139 h 278"/>
                  <a:gd name="T16" fmla="*/ 126 w 278"/>
                  <a:gd name="T17" fmla="*/ 27 h 278"/>
                  <a:gd name="T18" fmla="*/ 250 w 278"/>
                  <a:gd name="T19" fmla="*/ 126 h 278"/>
                  <a:gd name="T20" fmla="*/ 150 w 278"/>
                  <a:gd name="T21" fmla="*/ 126 h 278"/>
                  <a:gd name="T22" fmla="*/ 150 w 278"/>
                  <a:gd name="T23" fmla="*/ 27 h 278"/>
                  <a:gd name="T24" fmla="*/ 150 w 278"/>
                  <a:gd name="T25" fmla="*/ 27 h 278"/>
                  <a:gd name="T26" fmla="*/ 250 w 278"/>
                  <a:gd name="T27" fmla="*/ 126 h 278"/>
                  <a:gd name="T28" fmla="*/ 138 w 278"/>
                  <a:gd name="T29" fmla="*/ 277 h 278"/>
                  <a:gd name="T30" fmla="*/ 138 w 278"/>
                  <a:gd name="T31" fmla="*/ 277 h 278"/>
                  <a:gd name="T32" fmla="*/ 277 w 278"/>
                  <a:gd name="T33" fmla="*/ 139 h 278"/>
                  <a:gd name="T34" fmla="*/ 277 w 278"/>
                  <a:gd name="T35" fmla="*/ 139 h 278"/>
                  <a:gd name="T36" fmla="*/ 138 w 278"/>
                  <a:gd name="T37" fmla="*/ 0 h 278"/>
                  <a:gd name="T38" fmla="*/ 138 w 278"/>
                  <a:gd name="T39" fmla="*/ 0 h 278"/>
                  <a:gd name="T40" fmla="*/ 0 w 278"/>
                  <a:gd name="T41" fmla="*/ 139 h 278"/>
                  <a:gd name="T42" fmla="*/ 0 w 278"/>
                  <a:gd name="T43" fmla="*/ 139 h 278"/>
                  <a:gd name="T44" fmla="*/ 138 w 278"/>
                  <a:gd name="T45"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8" h="278">
                    <a:moveTo>
                      <a:pt x="126" y="27"/>
                    </a:moveTo>
                    <a:lnTo>
                      <a:pt x="126" y="152"/>
                    </a:lnTo>
                    <a:lnTo>
                      <a:pt x="250" y="152"/>
                    </a:lnTo>
                    <a:lnTo>
                      <a:pt x="250" y="152"/>
                    </a:lnTo>
                    <a:cubicBezTo>
                      <a:pt x="244" y="208"/>
                      <a:pt x="197" y="252"/>
                      <a:pt x="138" y="252"/>
                    </a:cubicBezTo>
                    <a:lnTo>
                      <a:pt x="138" y="252"/>
                    </a:lnTo>
                    <a:cubicBezTo>
                      <a:pt x="76" y="252"/>
                      <a:pt x="25" y="202"/>
                      <a:pt x="25" y="139"/>
                    </a:cubicBezTo>
                    <a:lnTo>
                      <a:pt x="25" y="139"/>
                    </a:lnTo>
                    <a:cubicBezTo>
                      <a:pt x="25" y="80"/>
                      <a:pt x="70" y="33"/>
                      <a:pt x="126" y="27"/>
                    </a:cubicBezTo>
                    <a:close/>
                    <a:moveTo>
                      <a:pt x="250" y="126"/>
                    </a:moveTo>
                    <a:lnTo>
                      <a:pt x="150" y="126"/>
                    </a:lnTo>
                    <a:lnTo>
                      <a:pt x="150" y="27"/>
                    </a:lnTo>
                    <a:lnTo>
                      <a:pt x="150" y="27"/>
                    </a:lnTo>
                    <a:cubicBezTo>
                      <a:pt x="204" y="33"/>
                      <a:pt x="244" y="74"/>
                      <a:pt x="250" y="126"/>
                    </a:cubicBezTo>
                    <a:close/>
                    <a:moveTo>
                      <a:pt x="138" y="277"/>
                    </a:moveTo>
                    <a:lnTo>
                      <a:pt x="138" y="277"/>
                    </a:lnTo>
                    <a:cubicBezTo>
                      <a:pt x="215" y="277"/>
                      <a:pt x="277" y="216"/>
                      <a:pt x="277" y="139"/>
                    </a:cubicBezTo>
                    <a:lnTo>
                      <a:pt x="277" y="139"/>
                    </a:lnTo>
                    <a:cubicBezTo>
                      <a:pt x="277" y="63"/>
                      <a:pt x="215" y="0"/>
                      <a:pt x="138" y="0"/>
                    </a:cubicBezTo>
                    <a:lnTo>
                      <a:pt x="138" y="0"/>
                    </a:lnTo>
                    <a:cubicBezTo>
                      <a:pt x="62" y="0"/>
                      <a:pt x="0" y="63"/>
                      <a:pt x="0" y="139"/>
                    </a:cubicBezTo>
                    <a:lnTo>
                      <a:pt x="0" y="139"/>
                    </a:lnTo>
                    <a:cubicBezTo>
                      <a:pt x="0" y="216"/>
                      <a:pt x="62" y="277"/>
                      <a:pt x="138" y="27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grpSp>
      </p:grpSp>
      <p:grpSp>
        <p:nvGrpSpPr>
          <p:cNvPr id="3" name="그룹 2">
            <a:extLst>
              <a:ext uri="{FF2B5EF4-FFF2-40B4-BE49-F238E27FC236}">
                <a16:creationId xmlns:a16="http://schemas.microsoft.com/office/drawing/2014/main" id="{5EC4FD67-199C-452F-87EC-4D98CF17CE5E}"/>
              </a:ext>
            </a:extLst>
          </p:cNvPr>
          <p:cNvGrpSpPr/>
          <p:nvPr/>
        </p:nvGrpSpPr>
        <p:grpSpPr>
          <a:xfrm>
            <a:off x="5437131" y="4451960"/>
            <a:ext cx="5826712" cy="1179853"/>
            <a:chOff x="10496628" y="11044656"/>
            <a:chExt cx="11653423" cy="2359707"/>
          </a:xfrm>
        </p:grpSpPr>
        <p:sp>
          <p:nvSpPr>
            <p:cNvPr id="30" name="TextBox 29"/>
            <p:cNvSpPr txBox="1"/>
            <p:nvPr/>
          </p:nvSpPr>
          <p:spPr>
            <a:xfrm>
              <a:off x="12500105" y="11044656"/>
              <a:ext cx="1620957" cy="707886"/>
            </a:xfrm>
            <a:prstGeom prst="rect">
              <a:avLst/>
            </a:prstGeom>
            <a:noFill/>
          </p:spPr>
          <p:txBody>
            <a:bodyPr wrap="none" rtlCol="0" anchor="ctr" anchorCtr="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AFA649"/>
                  </a:solidFill>
                  <a:effectLst/>
                  <a:uLnTx/>
                  <a:uFillTx/>
                  <a:latin typeface="Gadugi" panose="020B0502040204020203" pitchFamily="34" charset="0"/>
                  <a:ea typeface="Gadugi" panose="020B0502040204020203" pitchFamily="34" charset="0"/>
                  <a:cs typeface="Montserrat Bold" charset="0"/>
                </a:rPr>
                <a:t>BUILD</a:t>
              </a:r>
            </a:p>
          </p:txBody>
        </p:sp>
        <p:sp>
          <p:nvSpPr>
            <p:cNvPr id="31" name="Subtitle 2"/>
            <p:cNvSpPr txBox="1">
              <a:spLocks/>
            </p:cNvSpPr>
            <p:nvPr/>
          </p:nvSpPr>
          <p:spPr>
            <a:xfrm>
              <a:off x="12540609" y="11595768"/>
              <a:ext cx="9609442" cy="1808595"/>
            </a:xfrm>
            <a:prstGeom prst="rect">
              <a:avLst/>
            </a:prstGeom>
          </p:spPr>
          <p:txBody>
            <a:bodyPr vert="horz" wrap="square" lIns="108745" tIns="54372" rIns="108745" bIns="54372" rtlCol="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1087609" rtl="0" eaLnBrk="1" fontAlgn="auto" latinLnBrk="0" hangingPunct="1">
                <a:lnSpc>
                  <a:spcPts val="2149"/>
                </a:lnSpc>
                <a:spcBef>
                  <a:spcPts val="0"/>
                </a:spcBef>
                <a:spcAft>
                  <a:spcPts val="0"/>
                </a:spcAft>
                <a:buClrTx/>
                <a:buSzTx/>
                <a:buFontTx/>
                <a:buNone/>
                <a:tabLst/>
                <a:defRPr/>
              </a:pPr>
              <a:r>
                <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Habitat and waterbird management </a:t>
              </a:r>
              <a:r>
                <a:rPr kumimoji="0" lang="en-US" altLang="ko-KR" sz="1451"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capacity</a:t>
              </a:r>
              <a:r>
                <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 of </a:t>
              </a:r>
              <a:r>
                <a:rPr kumimoji="0" lang="en-US" altLang="ko-KR" sz="145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natural resource managers, decision makers and local stakeholders</a:t>
              </a:r>
            </a:p>
          </p:txBody>
        </p:sp>
        <p:sp>
          <p:nvSpPr>
            <p:cNvPr id="37" name="Oval 36"/>
            <p:cNvSpPr/>
            <p:nvPr/>
          </p:nvSpPr>
          <p:spPr>
            <a:xfrm>
              <a:off x="10496628" y="11250255"/>
              <a:ext cx="1601804" cy="1601804"/>
            </a:xfrm>
            <a:prstGeom prst="ellipse">
              <a:avLst/>
            </a:prstGeom>
            <a:solidFill>
              <a:srgbClr val="AFA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ctr" defTabSz="914377" rtl="0" eaLnBrk="1" fontAlgn="auto" latinLnBrk="1"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Gadugi" panose="020B0502040204020203" pitchFamily="34" charset="0"/>
                <a:ea typeface="Gadugi" panose="020B0502040204020203" pitchFamily="34" charset="0"/>
                <a:cs typeface="+mn-cs"/>
              </a:endParaRPr>
            </a:p>
          </p:txBody>
        </p:sp>
        <p:grpSp>
          <p:nvGrpSpPr>
            <p:cNvPr id="42" name="Group 41"/>
            <p:cNvGrpSpPr/>
            <p:nvPr/>
          </p:nvGrpSpPr>
          <p:grpSpPr>
            <a:xfrm>
              <a:off x="10885506" y="11623184"/>
              <a:ext cx="811671" cy="737884"/>
              <a:chOff x="2790820" y="6602587"/>
              <a:chExt cx="1068508" cy="971373"/>
            </a:xfrm>
            <a:solidFill>
              <a:schemeClr val="bg1"/>
            </a:solidFill>
          </p:grpSpPr>
          <p:sp>
            <p:nvSpPr>
              <p:cNvPr id="43" name="Freeform 42"/>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sp>
            <p:nvSpPr>
              <p:cNvPr id="44" name="Freeform 43"/>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grpSp>
      </p:grpSp>
      <p:grpSp>
        <p:nvGrpSpPr>
          <p:cNvPr id="6" name="그룹 5">
            <a:extLst>
              <a:ext uri="{FF2B5EF4-FFF2-40B4-BE49-F238E27FC236}">
                <a16:creationId xmlns:a16="http://schemas.microsoft.com/office/drawing/2014/main" id="{F2AD4615-50B0-4F93-9B3F-0BEF4985BE77}"/>
              </a:ext>
            </a:extLst>
          </p:cNvPr>
          <p:cNvGrpSpPr/>
          <p:nvPr/>
        </p:nvGrpSpPr>
        <p:grpSpPr>
          <a:xfrm>
            <a:off x="5741500" y="3185623"/>
            <a:ext cx="5799365" cy="1179853"/>
            <a:chOff x="11328774" y="6317840"/>
            <a:chExt cx="11598730" cy="2359704"/>
          </a:xfrm>
        </p:grpSpPr>
        <p:sp>
          <p:nvSpPr>
            <p:cNvPr id="48" name="TextBox 47"/>
            <p:cNvSpPr txBox="1"/>
            <p:nvPr/>
          </p:nvSpPr>
          <p:spPr>
            <a:xfrm>
              <a:off x="13299139" y="6317840"/>
              <a:ext cx="2313453" cy="707885"/>
            </a:xfrm>
            <a:prstGeom prst="rect">
              <a:avLst/>
            </a:prstGeom>
            <a:noFill/>
          </p:spPr>
          <p:txBody>
            <a:bodyPr wrap="none" rtlCol="0" anchor="ctr" anchorCtr="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496399"/>
                  </a:solidFill>
                  <a:effectLst/>
                  <a:uLnTx/>
                  <a:uFillTx/>
                  <a:latin typeface="Gadugi" panose="020B0502040204020203" pitchFamily="34" charset="0"/>
                  <a:ea typeface="Gadugi" panose="020B0502040204020203" pitchFamily="34" charset="0"/>
                  <a:cs typeface="Montserrat Bold" charset="0"/>
                </a:rPr>
                <a:t>ENHANCE</a:t>
              </a:r>
            </a:p>
          </p:txBody>
        </p:sp>
        <p:sp>
          <p:nvSpPr>
            <p:cNvPr id="49" name="Subtitle 2"/>
            <p:cNvSpPr txBox="1">
              <a:spLocks/>
            </p:cNvSpPr>
            <p:nvPr/>
          </p:nvSpPr>
          <p:spPr>
            <a:xfrm>
              <a:off x="13318062" y="6868951"/>
              <a:ext cx="9609442" cy="1808593"/>
            </a:xfrm>
            <a:prstGeom prst="rect">
              <a:avLst/>
            </a:prstGeom>
          </p:spPr>
          <p:txBody>
            <a:bodyPr vert="horz" wrap="square" lIns="108745" tIns="54372" rIns="108745" bIns="54372" rtlCol="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1087609" rtl="0" eaLnBrk="1" fontAlgn="auto" latinLnBrk="0" hangingPunct="1">
                <a:lnSpc>
                  <a:spcPts val="2149"/>
                </a:lnSpc>
                <a:spcBef>
                  <a:spcPts val="0"/>
                </a:spcBef>
                <a:spcAft>
                  <a:spcPts val="0"/>
                </a:spcAft>
                <a:buClrTx/>
                <a:buSzTx/>
                <a:buFontTx/>
                <a:buNone/>
                <a:tabLst/>
                <a:defRPr/>
              </a:pPr>
              <a:r>
                <a:rPr kumimoji="0" lang="en-US" altLang="ko-KR" sz="1451"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Flyway research </a:t>
              </a:r>
              <a:r>
                <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and </a:t>
              </a:r>
              <a:r>
                <a:rPr kumimoji="0" lang="en-US" altLang="ko-KR" sz="1451"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monitoring activities</a:t>
              </a:r>
              <a:r>
                <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 </a:t>
              </a:r>
              <a:r>
                <a:rPr kumimoji="0" lang="en-US" altLang="ko-KR" sz="1451"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build knowledge </a:t>
              </a:r>
              <a:r>
                <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and promote </a:t>
              </a:r>
              <a:r>
                <a:rPr kumimoji="0" lang="en-US" altLang="ko-KR" sz="1451"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exchange of information </a:t>
              </a:r>
              <a:r>
                <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on waterbirds and their habitats</a:t>
              </a:r>
            </a:p>
          </p:txBody>
        </p:sp>
        <p:sp>
          <p:nvSpPr>
            <p:cNvPr id="50" name="Oval 49"/>
            <p:cNvSpPr/>
            <p:nvPr/>
          </p:nvSpPr>
          <p:spPr>
            <a:xfrm>
              <a:off x="11328774" y="6625450"/>
              <a:ext cx="1601804" cy="1601804"/>
            </a:xfrm>
            <a:prstGeom prst="ellipse">
              <a:avLst/>
            </a:prstGeom>
            <a:solidFill>
              <a:srgbClr val="49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ctr" defTabSz="914377" rtl="0" eaLnBrk="1" fontAlgn="auto" latinLnBrk="1"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Gadugi" panose="020B0502040204020203" pitchFamily="34" charset="0"/>
                <a:ea typeface="Gadugi" panose="020B0502040204020203" pitchFamily="34" charset="0"/>
                <a:cs typeface="+mn-cs"/>
              </a:endParaRPr>
            </a:p>
          </p:txBody>
        </p:sp>
        <p:grpSp>
          <p:nvGrpSpPr>
            <p:cNvPr id="51" name="Group 50"/>
            <p:cNvGrpSpPr/>
            <p:nvPr/>
          </p:nvGrpSpPr>
          <p:grpSpPr>
            <a:xfrm>
              <a:off x="11741337" y="6974758"/>
              <a:ext cx="811671" cy="737885"/>
              <a:chOff x="2790820" y="6602587"/>
              <a:chExt cx="1068508" cy="971373"/>
            </a:xfrm>
            <a:solidFill>
              <a:schemeClr val="bg1"/>
            </a:solidFill>
          </p:grpSpPr>
          <p:sp>
            <p:nvSpPr>
              <p:cNvPr id="52" name="Freeform 51"/>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sp>
            <p:nvSpPr>
              <p:cNvPr id="53" name="Freeform 52"/>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grpSp>
      </p:grpSp>
      <p:pic>
        <p:nvPicPr>
          <p:cNvPr id="7" name="그림 개체 틀 6">
            <a:extLst>
              <a:ext uri="{FF2B5EF4-FFF2-40B4-BE49-F238E27FC236}">
                <a16:creationId xmlns:a16="http://schemas.microsoft.com/office/drawing/2014/main" id="{34F53FB6-263D-4021-A678-257389E396BC}"/>
              </a:ext>
            </a:extLst>
          </p:cNvPr>
          <p:cNvPicPr>
            <a:picLocks noGrp="1" noChangeAspect="1"/>
          </p:cNvPicPr>
          <p:nvPr>
            <p:ph type="pic" sz="quarter" idx="23"/>
          </p:nvPr>
        </p:nvPicPr>
        <p:blipFill>
          <a:blip r:embed="rId3" cstate="email">
            <a:extLst>
              <a:ext uri="{28A0092B-C50C-407E-A947-70E740481C1C}">
                <a14:useLocalDpi xmlns:a14="http://schemas.microsoft.com/office/drawing/2010/main"/>
              </a:ext>
            </a:extLst>
          </a:blip>
          <a:srcRect/>
          <a:stretch/>
        </p:blipFill>
        <p:spPr>
          <a:xfrm>
            <a:off x="125882" y="-6737"/>
            <a:ext cx="5709984" cy="6858000"/>
          </a:xfrm>
        </p:spPr>
      </p:pic>
      <p:grpSp>
        <p:nvGrpSpPr>
          <p:cNvPr id="4" name="그룹 3">
            <a:extLst>
              <a:ext uri="{FF2B5EF4-FFF2-40B4-BE49-F238E27FC236}">
                <a16:creationId xmlns:a16="http://schemas.microsoft.com/office/drawing/2014/main" id="{0ECA97C4-7BB7-44A7-BAF0-C332CB24C8C1}"/>
              </a:ext>
            </a:extLst>
          </p:cNvPr>
          <p:cNvGrpSpPr/>
          <p:nvPr/>
        </p:nvGrpSpPr>
        <p:grpSpPr>
          <a:xfrm>
            <a:off x="6083447" y="2015298"/>
            <a:ext cx="5769271" cy="1181139"/>
            <a:chOff x="11787453" y="5931095"/>
            <a:chExt cx="11538541" cy="2362270"/>
          </a:xfrm>
        </p:grpSpPr>
        <p:sp>
          <p:nvSpPr>
            <p:cNvPr id="35" name="Subtitle 2"/>
            <p:cNvSpPr txBox="1">
              <a:spLocks/>
            </p:cNvSpPr>
            <p:nvPr/>
          </p:nvSpPr>
          <p:spPr>
            <a:xfrm>
              <a:off x="13716555" y="6508329"/>
              <a:ext cx="9609439" cy="1785036"/>
            </a:xfrm>
            <a:prstGeom prst="rect">
              <a:avLst/>
            </a:prstGeom>
          </p:spPr>
          <p:txBody>
            <a:bodyPr vert="horz" wrap="square" lIns="108745" tIns="54372" rIns="108745" bIns="54372" rtlCol="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1087609" rtl="0" eaLnBrk="1" fontAlgn="auto" latinLnBrk="0" hangingPunct="1">
                <a:lnSpc>
                  <a:spcPts val="2149"/>
                </a:lnSpc>
                <a:spcBef>
                  <a:spcPts val="0"/>
                </a:spcBef>
                <a:spcAft>
                  <a:spcPts val="0"/>
                </a:spcAft>
                <a:buClrTx/>
                <a:buSzTx/>
                <a:buFontTx/>
                <a:buNone/>
                <a:tabLst/>
                <a:defRPr/>
              </a:pPr>
              <a:r>
                <a:rPr kumimoji="0" lang="en-US" altLang="ko-KR" sz="1451"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Communication</a:t>
              </a:r>
              <a:r>
                <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 </a:t>
              </a:r>
              <a:r>
                <a:rPr kumimoji="0" lang="en-US" altLang="ko-KR" sz="1451"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Education</a:t>
              </a:r>
              <a:r>
                <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 and </a:t>
              </a:r>
              <a:r>
                <a:rPr kumimoji="0" lang="en-US" altLang="ko-KR" sz="1451"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Participation and Awareness (CEPA) </a:t>
              </a:r>
              <a:r>
                <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of the values of migratory waterbirds and their habitats</a:t>
              </a:r>
            </a:p>
          </p:txBody>
        </p:sp>
        <p:sp>
          <p:nvSpPr>
            <p:cNvPr id="36" name="Oval 35"/>
            <p:cNvSpPr/>
            <p:nvPr/>
          </p:nvSpPr>
          <p:spPr>
            <a:xfrm>
              <a:off x="11787453" y="6139752"/>
              <a:ext cx="1601804" cy="1601804"/>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ctr" defTabSz="914377" rtl="0" eaLnBrk="1" fontAlgn="auto" latinLnBrk="1"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Gadugi" panose="020B0502040204020203" pitchFamily="34" charset="0"/>
                <a:ea typeface="Gadugi" panose="020B0502040204020203" pitchFamily="34" charset="0"/>
                <a:cs typeface="+mn-cs"/>
              </a:endParaRPr>
            </a:p>
          </p:txBody>
        </p:sp>
        <p:sp>
          <p:nvSpPr>
            <p:cNvPr id="45" name="Freeform 115"/>
            <p:cNvSpPr>
              <a:spLocks noChangeArrowheads="1"/>
            </p:cNvSpPr>
            <p:nvPr/>
          </p:nvSpPr>
          <p:spPr bwMode="auto">
            <a:xfrm>
              <a:off x="12235116" y="6598522"/>
              <a:ext cx="697003" cy="697003"/>
            </a:xfrm>
            <a:custGeom>
              <a:avLst/>
              <a:gdLst>
                <a:gd name="T0" fmla="*/ 430 w 490"/>
                <a:gd name="T1" fmla="*/ 233 h 489"/>
                <a:gd name="T2" fmla="*/ 472 w 490"/>
                <a:gd name="T3" fmla="*/ 303 h 489"/>
                <a:gd name="T4" fmla="*/ 430 w 490"/>
                <a:gd name="T5" fmla="*/ 372 h 489"/>
                <a:gd name="T6" fmla="*/ 413 w 490"/>
                <a:gd name="T7" fmla="*/ 379 h 489"/>
                <a:gd name="T8" fmla="*/ 372 w 490"/>
                <a:gd name="T9" fmla="*/ 382 h 489"/>
                <a:gd name="T10" fmla="*/ 392 w 490"/>
                <a:gd name="T11" fmla="*/ 223 h 489"/>
                <a:gd name="T12" fmla="*/ 413 w 490"/>
                <a:gd name="T13" fmla="*/ 226 h 489"/>
                <a:gd name="T14" fmla="*/ 255 w 490"/>
                <a:gd name="T15" fmla="*/ 471 h 489"/>
                <a:gd name="T16" fmla="*/ 274 w 490"/>
                <a:gd name="T17" fmla="*/ 458 h 489"/>
                <a:gd name="T18" fmla="*/ 292 w 490"/>
                <a:gd name="T19" fmla="*/ 471 h 489"/>
                <a:gd name="T20" fmla="*/ 117 w 490"/>
                <a:gd name="T21" fmla="*/ 223 h 489"/>
                <a:gd name="T22" fmla="*/ 97 w 490"/>
                <a:gd name="T23" fmla="*/ 382 h 489"/>
                <a:gd name="T24" fmla="*/ 77 w 490"/>
                <a:gd name="T25" fmla="*/ 379 h 489"/>
                <a:gd name="T26" fmla="*/ 77 w 490"/>
                <a:gd name="T27" fmla="*/ 226 h 489"/>
                <a:gd name="T28" fmla="*/ 117 w 490"/>
                <a:gd name="T29" fmla="*/ 223 h 489"/>
                <a:gd name="T30" fmla="*/ 59 w 490"/>
                <a:gd name="T31" fmla="*/ 371 h 489"/>
                <a:gd name="T32" fmla="*/ 18 w 490"/>
                <a:gd name="T33" fmla="*/ 303 h 489"/>
                <a:gd name="T34" fmla="*/ 59 w 490"/>
                <a:gd name="T35" fmla="*/ 371 h 489"/>
                <a:gd name="T36" fmla="*/ 424 w 490"/>
                <a:gd name="T37" fmla="*/ 212 h 489"/>
                <a:gd name="T38" fmla="*/ 401 w 490"/>
                <a:gd name="T39" fmla="*/ 155 h 489"/>
                <a:gd name="T40" fmla="*/ 245 w 490"/>
                <a:gd name="T41" fmla="*/ 0 h 489"/>
                <a:gd name="T42" fmla="*/ 88 w 490"/>
                <a:gd name="T43" fmla="*/ 155 h 489"/>
                <a:gd name="T44" fmla="*/ 88 w 490"/>
                <a:gd name="T45" fmla="*/ 207 h 489"/>
                <a:gd name="T46" fmla="*/ 65 w 490"/>
                <a:gd name="T47" fmla="*/ 212 h 489"/>
                <a:gd name="T48" fmla="*/ 0 w 490"/>
                <a:gd name="T49" fmla="*/ 303 h 489"/>
                <a:gd name="T50" fmla="*/ 65 w 490"/>
                <a:gd name="T51" fmla="*/ 394 h 489"/>
                <a:gd name="T52" fmla="*/ 126 w 490"/>
                <a:gd name="T53" fmla="*/ 399 h 489"/>
                <a:gd name="T54" fmla="*/ 135 w 490"/>
                <a:gd name="T55" fmla="*/ 390 h 489"/>
                <a:gd name="T56" fmla="*/ 135 w 490"/>
                <a:gd name="T57" fmla="*/ 214 h 489"/>
                <a:gd name="T58" fmla="*/ 106 w 490"/>
                <a:gd name="T59" fmla="*/ 206 h 489"/>
                <a:gd name="T60" fmla="*/ 106 w 490"/>
                <a:gd name="T61" fmla="*/ 155 h 489"/>
                <a:gd name="T62" fmla="*/ 245 w 490"/>
                <a:gd name="T63" fmla="*/ 17 h 489"/>
                <a:gd name="T64" fmla="*/ 383 w 490"/>
                <a:gd name="T65" fmla="*/ 206 h 489"/>
                <a:gd name="T66" fmla="*/ 363 w 490"/>
                <a:gd name="T67" fmla="*/ 206 h 489"/>
                <a:gd name="T68" fmla="*/ 354 w 490"/>
                <a:gd name="T69" fmla="*/ 390 h 489"/>
                <a:gd name="T70" fmla="*/ 363 w 490"/>
                <a:gd name="T71" fmla="*/ 399 h 489"/>
                <a:gd name="T72" fmla="*/ 383 w 490"/>
                <a:gd name="T73" fmla="*/ 449 h 489"/>
                <a:gd name="T74" fmla="*/ 383 w 490"/>
                <a:gd name="T75" fmla="*/ 450 h 489"/>
                <a:gd name="T76" fmla="*/ 377 w 490"/>
                <a:gd name="T77" fmla="*/ 464 h 489"/>
                <a:gd name="T78" fmla="*/ 363 w 490"/>
                <a:gd name="T79" fmla="*/ 471 h 489"/>
                <a:gd name="T80" fmla="*/ 310 w 490"/>
                <a:gd name="T81" fmla="*/ 471 h 489"/>
                <a:gd name="T82" fmla="*/ 301 w 490"/>
                <a:gd name="T83" fmla="*/ 452 h 489"/>
                <a:gd name="T84" fmla="*/ 274 w 490"/>
                <a:gd name="T85" fmla="*/ 440 h 489"/>
                <a:gd name="T86" fmla="*/ 236 w 490"/>
                <a:gd name="T87" fmla="*/ 480 h 489"/>
                <a:gd name="T88" fmla="*/ 303 w 490"/>
                <a:gd name="T89" fmla="*/ 488 h 489"/>
                <a:gd name="T90" fmla="*/ 363 w 490"/>
                <a:gd name="T91" fmla="*/ 488 h 489"/>
                <a:gd name="T92" fmla="*/ 390 w 490"/>
                <a:gd name="T93" fmla="*/ 476 h 489"/>
                <a:gd name="T94" fmla="*/ 401 w 490"/>
                <a:gd name="T95" fmla="*/ 450 h 489"/>
                <a:gd name="T96" fmla="*/ 401 w 490"/>
                <a:gd name="T97" fmla="*/ 398 h 489"/>
                <a:gd name="T98" fmla="*/ 424 w 490"/>
                <a:gd name="T99" fmla="*/ 394 h 489"/>
                <a:gd name="T100" fmla="*/ 489 w 490"/>
                <a:gd name="T101" fmla="*/ 303 h 489"/>
                <a:gd name="T102" fmla="*/ 424 w 490"/>
                <a:gd name="T103" fmla="*/ 2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0" h="489">
                  <a:moveTo>
                    <a:pt x="430" y="372"/>
                  </a:moveTo>
                  <a:lnTo>
                    <a:pt x="430" y="233"/>
                  </a:lnTo>
                  <a:lnTo>
                    <a:pt x="430" y="233"/>
                  </a:lnTo>
                  <a:cubicBezTo>
                    <a:pt x="456" y="247"/>
                    <a:pt x="472" y="273"/>
                    <a:pt x="472" y="303"/>
                  </a:cubicBezTo>
                  <a:lnTo>
                    <a:pt x="472" y="303"/>
                  </a:lnTo>
                  <a:cubicBezTo>
                    <a:pt x="472" y="332"/>
                    <a:pt x="456" y="358"/>
                    <a:pt x="430" y="372"/>
                  </a:cubicBezTo>
                  <a:close/>
                  <a:moveTo>
                    <a:pt x="413" y="379"/>
                  </a:moveTo>
                  <a:lnTo>
                    <a:pt x="413" y="379"/>
                  </a:lnTo>
                  <a:cubicBezTo>
                    <a:pt x="406" y="381"/>
                    <a:pt x="399" y="382"/>
                    <a:pt x="392" y="382"/>
                  </a:cubicBezTo>
                  <a:lnTo>
                    <a:pt x="372" y="382"/>
                  </a:lnTo>
                  <a:lnTo>
                    <a:pt x="372" y="223"/>
                  </a:lnTo>
                  <a:lnTo>
                    <a:pt x="392" y="223"/>
                  </a:lnTo>
                  <a:lnTo>
                    <a:pt x="392" y="223"/>
                  </a:lnTo>
                  <a:cubicBezTo>
                    <a:pt x="399" y="223"/>
                    <a:pt x="406" y="224"/>
                    <a:pt x="413" y="226"/>
                  </a:cubicBezTo>
                  <a:lnTo>
                    <a:pt x="413" y="379"/>
                  </a:lnTo>
                  <a:close/>
                  <a:moveTo>
                    <a:pt x="255" y="471"/>
                  </a:moveTo>
                  <a:lnTo>
                    <a:pt x="255" y="471"/>
                  </a:lnTo>
                  <a:cubicBezTo>
                    <a:pt x="258" y="463"/>
                    <a:pt x="266" y="458"/>
                    <a:pt x="274" y="458"/>
                  </a:cubicBezTo>
                  <a:lnTo>
                    <a:pt x="274" y="458"/>
                  </a:lnTo>
                  <a:cubicBezTo>
                    <a:pt x="283" y="458"/>
                    <a:pt x="290" y="463"/>
                    <a:pt x="292" y="471"/>
                  </a:cubicBezTo>
                  <a:lnTo>
                    <a:pt x="255" y="471"/>
                  </a:lnTo>
                  <a:close/>
                  <a:moveTo>
                    <a:pt x="117" y="223"/>
                  </a:moveTo>
                  <a:lnTo>
                    <a:pt x="117" y="382"/>
                  </a:lnTo>
                  <a:lnTo>
                    <a:pt x="97" y="382"/>
                  </a:lnTo>
                  <a:lnTo>
                    <a:pt x="97" y="382"/>
                  </a:lnTo>
                  <a:cubicBezTo>
                    <a:pt x="90" y="382"/>
                    <a:pt x="83" y="381"/>
                    <a:pt x="77" y="379"/>
                  </a:cubicBezTo>
                  <a:lnTo>
                    <a:pt x="77" y="226"/>
                  </a:lnTo>
                  <a:lnTo>
                    <a:pt x="77" y="226"/>
                  </a:lnTo>
                  <a:cubicBezTo>
                    <a:pt x="83" y="224"/>
                    <a:pt x="90" y="223"/>
                    <a:pt x="97" y="223"/>
                  </a:cubicBezTo>
                  <a:lnTo>
                    <a:pt x="117" y="223"/>
                  </a:lnTo>
                  <a:close/>
                  <a:moveTo>
                    <a:pt x="59" y="371"/>
                  </a:moveTo>
                  <a:lnTo>
                    <a:pt x="59" y="371"/>
                  </a:lnTo>
                  <a:cubicBezTo>
                    <a:pt x="34" y="357"/>
                    <a:pt x="18" y="331"/>
                    <a:pt x="18" y="303"/>
                  </a:cubicBezTo>
                  <a:lnTo>
                    <a:pt x="18" y="303"/>
                  </a:lnTo>
                  <a:cubicBezTo>
                    <a:pt x="18" y="273"/>
                    <a:pt x="34" y="247"/>
                    <a:pt x="59" y="233"/>
                  </a:cubicBezTo>
                  <a:lnTo>
                    <a:pt x="59" y="371"/>
                  </a:lnTo>
                  <a:close/>
                  <a:moveTo>
                    <a:pt x="424" y="212"/>
                  </a:moveTo>
                  <a:lnTo>
                    <a:pt x="424" y="212"/>
                  </a:lnTo>
                  <a:cubicBezTo>
                    <a:pt x="416" y="209"/>
                    <a:pt x="409" y="207"/>
                    <a:pt x="401" y="207"/>
                  </a:cubicBezTo>
                  <a:lnTo>
                    <a:pt x="401" y="155"/>
                  </a:lnTo>
                  <a:lnTo>
                    <a:pt x="401" y="155"/>
                  </a:lnTo>
                  <a:cubicBezTo>
                    <a:pt x="401" y="69"/>
                    <a:pt x="331" y="0"/>
                    <a:pt x="245" y="0"/>
                  </a:cubicBezTo>
                  <a:lnTo>
                    <a:pt x="245" y="0"/>
                  </a:lnTo>
                  <a:cubicBezTo>
                    <a:pt x="158" y="0"/>
                    <a:pt x="88" y="69"/>
                    <a:pt x="88" y="155"/>
                  </a:cubicBezTo>
                  <a:lnTo>
                    <a:pt x="88" y="207"/>
                  </a:lnTo>
                  <a:lnTo>
                    <a:pt x="88" y="207"/>
                  </a:lnTo>
                  <a:cubicBezTo>
                    <a:pt x="80" y="207"/>
                    <a:pt x="72" y="209"/>
                    <a:pt x="65" y="212"/>
                  </a:cubicBezTo>
                  <a:lnTo>
                    <a:pt x="65" y="212"/>
                  </a:lnTo>
                  <a:cubicBezTo>
                    <a:pt x="27" y="225"/>
                    <a:pt x="0" y="261"/>
                    <a:pt x="0" y="303"/>
                  </a:cubicBezTo>
                  <a:lnTo>
                    <a:pt x="0" y="303"/>
                  </a:lnTo>
                  <a:cubicBezTo>
                    <a:pt x="0" y="343"/>
                    <a:pt x="27" y="380"/>
                    <a:pt x="65" y="394"/>
                  </a:cubicBezTo>
                  <a:lnTo>
                    <a:pt x="65" y="394"/>
                  </a:lnTo>
                  <a:cubicBezTo>
                    <a:pt x="75" y="397"/>
                    <a:pt x="86" y="399"/>
                    <a:pt x="97" y="399"/>
                  </a:cubicBezTo>
                  <a:lnTo>
                    <a:pt x="126" y="399"/>
                  </a:lnTo>
                  <a:lnTo>
                    <a:pt x="126" y="399"/>
                  </a:lnTo>
                  <a:cubicBezTo>
                    <a:pt x="131" y="399"/>
                    <a:pt x="135" y="395"/>
                    <a:pt x="135" y="390"/>
                  </a:cubicBezTo>
                  <a:lnTo>
                    <a:pt x="135" y="214"/>
                  </a:lnTo>
                  <a:lnTo>
                    <a:pt x="135" y="214"/>
                  </a:lnTo>
                  <a:cubicBezTo>
                    <a:pt x="135" y="210"/>
                    <a:pt x="131" y="206"/>
                    <a:pt x="126" y="206"/>
                  </a:cubicBezTo>
                  <a:lnTo>
                    <a:pt x="106" y="206"/>
                  </a:lnTo>
                  <a:lnTo>
                    <a:pt x="106" y="155"/>
                  </a:lnTo>
                  <a:lnTo>
                    <a:pt x="106" y="155"/>
                  </a:lnTo>
                  <a:cubicBezTo>
                    <a:pt x="106" y="79"/>
                    <a:pt x="168" y="17"/>
                    <a:pt x="245" y="17"/>
                  </a:cubicBezTo>
                  <a:lnTo>
                    <a:pt x="245" y="17"/>
                  </a:lnTo>
                  <a:cubicBezTo>
                    <a:pt x="321" y="17"/>
                    <a:pt x="383" y="79"/>
                    <a:pt x="383" y="155"/>
                  </a:cubicBezTo>
                  <a:lnTo>
                    <a:pt x="383" y="206"/>
                  </a:lnTo>
                  <a:lnTo>
                    <a:pt x="363" y="206"/>
                  </a:lnTo>
                  <a:lnTo>
                    <a:pt x="363" y="206"/>
                  </a:lnTo>
                  <a:cubicBezTo>
                    <a:pt x="358" y="206"/>
                    <a:pt x="354" y="210"/>
                    <a:pt x="354" y="214"/>
                  </a:cubicBezTo>
                  <a:lnTo>
                    <a:pt x="354" y="390"/>
                  </a:lnTo>
                  <a:lnTo>
                    <a:pt x="354" y="390"/>
                  </a:lnTo>
                  <a:cubicBezTo>
                    <a:pt x="354" y="395"/>
                    <a:pt x="358" y="399"/>
                    <a:pt x="363" y="399"/>
                  </a:cubicBezTo>
                  <a:lnTo>
                    <a:pt x="383" y="399"/>
                  </a:lnTo>
                  <a:lnTo>
                    <a:pt x="383" y="449"/>
                  </a:lnTo>
                  <a:lnTo>
                    <a:pt x="383" y="450"/>
                  </a:lnTo>
                  <a:lnTo>
                    <a:pt x="383" y="450"/>
                  </a:lnTo>
                  <a:cubicBezTo>
                    <a:pt x="383" y="455"/>
                    <a:pt x="381" y="460"/>
                    <a:pt x="377" y="464"/>
                  </a:cubicBezTo>
                  <a:lnTo>
                    <a:pt x="377" y="464"/>
                  </a:lnTo>
                  <a:cubicBezTo>
                    <a:pt x="374" y="468"/>
                    <a:pt x="369" y="471"/>
                    <a:pt x="363" y="471"/>
                  </a:cubicBezTo>
                  <a:lnTo>
                    <a:pt x="363" y="471"/>
                  </a:lnTo>
                  <a:lnTo>
                    <a:pt x="310" y="471"/>
                  </a:lnTo>
                  <a:lnTo>
                    <a:pt x="310" y="471"/>
                  </a:lnTo>
                  <a:cubicBezTo>
                    <a:pt x="309" y="464"/>
                    <a:pt x="306" y="457"/>
                    <a:pt x="301" y="452"/>
                  </a:cubicBezTo>
                  <a:lnTo>
                    <a:pt x="301" y="452"/>
                  </a:lnTo>
                  <a:cubicBezTo>
                    <a:pt x="293" y="445"/>
                    <a:pt x="284" y="440"/>
                    <a:pt x="274" y="440"/>
                  </a:cubicBezTo>
                  <a:lnTo>
                    <a:pt x="274" y="440"/>
                  </a:lnTo>
                  <a:cubicBezTo>
                    <a:pt x="253" y="440"/>
                    <a:pt x="236" y="458"/>
                    <a:pt x="236" y="480"/>
                  </a:cubicBezTo>
                  <a:lnTo>
                    <a:pt x="236" y="480"/>
                  </a:lnTo>
                  <a:cubicBezTo>
                    <a:pt x="236" y="484"/>
                    <a:pt x="240" y="488"/>
                    <a:pt x="245" y="488"/>
                  </a:cubicBezTo>
                  <a:lnTo>
                    <a:pt x="303" y="488"/>
                  </a:lnTo>
                  <a:lnTo>
                    <a:pt x="363" y="488"/>
                  </a:lnTo>
                  <a:lnTo>
                    <a:pt x="363" y="488"/>
                  </a:lnTo>
                  <a:lnTo>
                    <a:pt x="363" y="488"/>
                  </a:lnTo>
                  <a:cubicBezTo>
                    <a:pt x="373" y="488"/>
                    <a:pt x="382" y="483"/>
                    <a:pt x="390" y="476"/>
                  </a:cubicBezTo>
                  <a:lnTo>
                    <a:pt x="390" y="476"/>
                  </a:lnTo>
                  <a:cubicBezTo>
                    <a:pt x="397" y="470"/>
                    <a:pt x="401" y="460"/>
                    <a:pt x="401" y="450"/>
                  </a:cubicBezTo>
                  <a:lnTo>
                    <a:pt x="401" y="449"/>
                  </a:lnTo>
                  <a:lnTo>
                    <a:pt x="401" y="398"/>
                  </a:lnTo>
                  <a:lnTo>
                    <a:pt x="401" y="398"/>
                  </a:lnTo>
                  <a:cubicBezTo>
                    <a:pt x="409" y="397"/>
                    <a:pt x="417" y="396"/>
                    <a:pt x="424" y="394"/>
                  </a:cubicBezTo>
                  <a:lnTo>
                    <a:pt x="424" y="394"/>
                  </a:lnTo>
                  <a:cubicBezTo>
                    <a:pt x="463" y="380"/>
                    <a:pt x="489" y="344"/>
                    <a:pt x="489" y="303"/>
                  </a:cubicBezTo>
                  <a:lnTo>
                    <a:pt x="489" y="303"/>
                  </a:lnTo>
                  <a:cubicBezTo>
                    <a:pt x="489" y="261"/>
                    <a:pt x="463" y="225"/>
                    <a:pt x="424" y="212"/>
                  </a:cubicBezTo>
                  <a:close/>
                </a:path>
              </a:pathLst>
            </a:custGeom>
            <a:solidFill>
              <a:schemeClr val="bg1"/>
            </a:solidFill>
            <a:ln>
              <a:noFill/>
            </a:ln>
            <a:effectLst/>
          </p:spPr>
          <p:txBody>
            <a:bodyPr wrap="none" anchor="ct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sp>
          <p:nvSpPr>
            <p:cNvPr id="34" name="TextBox 33"/>
            <p:cNvSpPr txBox="1"/>
            <p:nvPr/>
          </p:nvSpPr>
          <p:spPr>
            <a:xfrm>
              <a:off x="13719210" y="5931095"/>
              <a:ext cx="2313453" cy="707883"/>
            </a:xfrm>
            <a:prstGeom prst="rect">
              <a:avLst/>
            </a:prstGeom>
            <a:noFill/>
          </p:spPr>
          <p:txBody>
            <a:bodyPr wrap="none" rtlCol="0" anchor="ctr" anchorCtr="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9DD9"/>
                  </a:solidFill>
                  <a:effectLst/>
                  <a:uLnTx/>
                  <a:uFillTx/>
                  <a:latin typeface="Gadugi" panose="020B0502040204020203" pitchFamily="34" charset="0"/>
                  <a:ea typeface="Gadugi" panose="020B0502040204020203" pitchFamily="34" charset="0"/>
                  <a:cs typeface="Montserrat Bold" charset="0"/>
                </a:rPr>
                <a:t>ENHANCE</a:t>
              </a:r>
            </a:p>
          </p:txBody>
        </p:sp>
      </p:grpSp>
      <p:grpSp>
        <p:nvGrpSpPr>
          <p:cNvPr id="63" name="그룹 62">
            <a:extLst>
              <a:ext uri="{FF2B5EF4-FFF2-40B4-BE49-F238E27FC236}">
                <a16:creationId xmlns:a16="http://schemas.microsoft.com/office/drawing/2014/main" id="{D546210A-A05B-4DE0-AA14-D04B124C4ED9}"/>
              </a:ext>
            </a:extLst>
          </p:cNvPr>
          <p:cNvGrpSpPr/>
          <p:nvPr/>
        </p:nvGrpSpPr>
        <p:grpSpPr>
          <a:xfrm>
            <a:off x="5176038" y="5671410"/>
            <a:ext cx="6375617" cy="1168077"/>
            <a:chOff x="12633221" y="3091887"/>
            <a:chExt cx="11477207" cy="2336153"/>
          </a:xfrm>
        </p:grpSpPr>
        <p:sp>
          <p:nvSpPr>
            <p:cNvPr id="64" name="TextBox 63">
              <a:extLst>
                <a:ext uri="{FF2B5EF4-FFF2-40B4-BE49-F238E27FC236}">
                  <a16:creationId xmlns:a16="http://schemas.microsoft.com/office/drawing/2014/main" id="{527E8850-56D6-47E9-8EC2-E1120626C83C}"/>
                </a:ext>
              </a:extLst>
            </p:cNvPr>
            <p:cNvSpPr txBox="1"/>
            <p:nvPr/>
          </p:nvSpPr>
          <p:spPr>
            <a:xfrm>
              <a:off x="14475577" y="3091887"/>
              <a:ext cx="1947644" cy="707885"/>
            </a:xfrm>
            <a:prstGeom prst="rect">
              <a:avLst/>
            </a:prstGeom>
            <a:noFill/>
          </p:spPr>
          <p:txBody>
            <a:bodyPr wrap="none" rtlCol="0" anchor="ctr" anchorCtr="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659B11"/>
                  </a:solidFill>
                  <a:effectLst/>
                  <a:uLnTx/>
                  <a:uFillTx/>
                  <a:latin typeface="Gadugi" panose="020B0502040204020203" pitchFamily="34" charset="0"/>
                  <a:ea typeface="Gadugi" panose="020B0502040204020203" pitchFamily="34" charset="0"/>
                  <a:cs typeface="Montserrat Bold" charset="0"/>
                </a:rPr>
                <a:t>DEVELOP</a:t>
              </a:r>
            </a:p>
          </p:txBody>
        </p:sp>
        <p:sp>
          <p:nvSpPr>
            <p:cNvPr id="65" name="Subtitle 2">
              <a:extLst>
                <a:ext uri="{FF2B5EF4-FFF2-40B4-BE49-F238E27FC236}">
                  <a16:creationId xmlns:a16="http://schemas.microsoft.com/office/drawing/2014/main" id="{8E844CDA-8C3F-4C34-93AC-2C63E102A628}"/>
                </a:ext>
              </a:extLst>
            </p:cNvPr>
            <p:cNvSpPr txBox="1">
              <a:spLocks/>
            </p:cNvSpPr>
            <p:nvPr/>
          </p:nvSpPr>
          <p:spPr>
            <a:xfrm>
              <a:off x="14500988" y="3642999"/>
              <a:ext cx="9609440" cy="1785041"/>
            </a:xfrm>
            <a:prstGeom prst="rect">
              <a:avLst/>
            </a:prstGeom>
          </p:spPr>
          <p:txBody>
            <a:bodyPr vert="horz" wrap="square" lIns="108745" tIns="54372" rIns="108745" bIns="54372" rtlCol="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1087609" rtl="0" eaLnBrk="1" fontAlgn="auto" latinLnBrk="0" hangingPunct="1">
                <a:lnSpc>
                  <a:spcPts val="2149"/>
                </a:lnSpc>
                <a:spcBef>
                  <a:spcPts val="0"/>
                </a:spcBef>
                <a:spcAft>
                  <a:spcPts val="0"/>
                </a:spcAft>
                <a:buClrTx/>
                <a:buSzTx/>
                <a:buFontTx/>
                <a:buNone/>
                <a:tabLst/>
                <a:defRPr/>
              </a:pPr>
              <a:r>
                <a:rPr kumimoji="0" lang="en-US" altLang="ko-KR" sz="1451"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Flyway-wide approaches, </a:t>
              </a:r>
              <a:r>
                <a:rPr kumimoji="0" lang="en-US" altLang="ko-KR" sz="145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e</a:t>
              </a:r>
              <a:r>
                <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specially </a:t>
              </a:r>
              <a:r>
                <a:rPr kumimoji="0" lang="en-US" altLang="ko-KR" sz="1451"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for priority species </a:t>
              </a:r>
              <a:r>
                <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and habitats,</a:t>
              </a:r>
              <a:r>
                <a:rPr kumimoji="0" lang="en-US" altLang="ko-KR" sz="1451"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 </a:t>
              </a:r>
              <a:r>
                <a:rPr kumimoji="0" lang="en-US" altLang="ko-KR" sz="1451"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to enhance </a:t>
              </a:r>
              <a:r>
                <a:rPr kumimoji="0" lang="en-US" altLang="ko-KR" sz="145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ontserrat Light" charset="0"/>
                </a:rPr>
                <a:t>the conservation status of migratory waterbirds</a:t>
              </a:r>
            </a:p>
          </p:txBody>
        </p:sp>
        <p:sp>
          <p:nvSpPr>
            <p:cNvPr id="66" name="Oval 37">
              <a:extLst>
                <a:ext uri="{FF2B5EF4-FFF2-40B4-BE49-F238E27FC236}">
                  <a16:creationId xmlns:a16="http://schemas.microsoft.com/office/drawing/2014/main" id="{74612B22-7825-4803-BB93-6387765C31FC}"/>
                </a:ext>
              </a:extLst>
            </p:cNvPr>
            <p:cNvSpPr/>
            <p:nvPr/>
          </p:nvSpPr>
          <p:spPr>
            <a:xfrm>
              <a:off x="12633221" y="3146847"/>
              <a:ext cx="1601805" cy="1735908"/>
            </a:xfrm>
            <a:prstGeom prst="ellipse">
              <a:avLst/>
            </a:prstGeom>
            <a:solidFill>
              <a:srgbClr val="659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ctr" defTabSz="914377" rtl="0" eaLnBrk="1" fontAlgn="auto" latinLnBrk="1"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Gadugi" panose="020B0502040204020203" pitchFamily="34" charset="0"/>
                <a:ea typeface="Gadugi" panose="020B0502040204020203" pitchFamily="34" charset="0"/>
                <a:cs typeface="+mn-cs"/>
              </a:endParaRPr>
            </a:p>
          </p:txBody>
        </p:sp>
        <p:grpSp>
          <p:nvGrpSpPr>
            <p:cNvPr id="67" name="Group 38">
              <a:extLst>
                <a:ext uri="{FF2B5EF4-FFF2-40B4-BE49-F238E27FC236}">
                  <a16:creationId xmlns:a16="http://schemas.microsoft.com/office/drawing/2014/main" id="{69B75D5B-817E-4F0A-8902-60F7CB8E9454}"/>
                </a:ext>
              </a:extLst>
            </p:cNvPr>
            <p:cNvGrpSpPr/>
            <p:nvPr/>
          </p:nvGrpSpPr>
          <p:grpSpPr>
            <a:xfrm>
              <a:off x="13081281" y="3596712"/>
              <a:ext cx="696091" cy="836172"/>
              <a:chOff x="3683484" y="4548619"/>
              <a:chExt cx="250825" cy="301301"/>
            </a:xfrm>
            <a:solidFill>
              <a:schemeClr val="bg1"/>
            </a:solidFill>
          </p:grpSpPr>
          <p:sp>
            <p:nvSpPr>
              <p:cNvPr id="68" name="Freeform 245">
                <a:extLst>
                  <a:ext uri="{FF2B5EF4-FFF2-40B4-BE49-F238E27FC236}">
                    <a16:creationId xmlns:a16="http://schemas.microsoft.com/office/drawing/2014/main" id="{7E100207-BEA6-4761-8033-3E9D54B4FA5E}"/>
                  </a:ext>
                </a:extLst>
              </p:cNvPr>
              <p:cNvSpPr>
                <a:spLocks noChangeArrowheads="1"/>
              </p:cNvSpPr>
              <p:nvPr/>
            </p:nvSpPr>
            <p:spPr bwMode="auto">
              <a:xfrm>
                <a:off x="3683484" y="4548619"/>
                <a:ext cx="250825" cy="301301"/>
              </a:xfrm>
              <a:custGeom>
                <a:avLst/>
                <a:gdLst>
                  <a:gd name="T0" fmla="*/ 651 w 698"/>
                  <a:gd name="T1" fmla="*/ 504 h 698"/>
                  <a:gd name="T2" fmla="*/ 46 w 698"/>
                  <a:gd name="T3" fmla="*/ 504 h 698"/>
                  <a:gd name="T4" fmla="*/ 46 w 698"/>
                  <a:gd name="T5" fmla="*/ 67 h 698"/>
                  <a:gd name="T6" fmla="*/ 651 w 698"/>
                  <a:gd name="T7" fmla="*/ 67 h 698"/>
                  <a:gd name="T8" fmla="*/ 651 w 698"/>
                  <a:gd name="T9" fmla="*/ 504 h 698"/>
                  <a:gd name="T10" fmla="*/ 34 w 698"/>
                  <a:gd name="T11" fmla="*/ 26 h 698"/>
                  <a:gd name="T12" fmla="*/ 663 w 698"/>
                  <a:gd name="T13" fmla="*/ 26 h 698"/>
                  <a:gd name="T14" fmla="*/ 663 w 698"/>
                  <a:gd name="T15" fmla="*/ 26 h 698"/>
                  <a:gd name="T16" fmla="*/ 671 w 698"/>
                  <a:gd name="T17" fmla="*/ 34 h 698"/>
                  <a:gd name="T18" fmla="*/ 671 w 698"/>
                  <a:gd name="T19" fmla="*/ 34 h 698"/>
                  <a:gd name="T20" fmla="*/ 663 w 698"/>
                  <a:gd name="T21" fmla="*/ 42 h 698"/>
                  <a:gd name="T22" fmla="*/ 34 w 698"/>
                  <a:gd name="T23" fmla="*/ 42 h 698"/>
                  <a:gd name="T24" fmla="*/ 34 w 698"/>
                  <a:gd name="T25" fmla="*/ 42 h 698"/>
                  <a:gd name="T26" fmla="*/ 25 w 698"/>
                  <a:gd name="T27" fmla="*/ 34 h 698"/>
                  <a:gd name="T28" fmla="*/ 25 w 698"/>
                  <a:gd name="T29" fmla="*/ 34 h 698"/>
                  <a:gd name="T30" fmla="*/ 34 w 698"/>
                  <a:gd name="T31" fmla="*/ 26 h 698"/>
                  <a:gd name="T32" fmla="*/ 663 w 698"/>
                  <a:gd name="T33" fmla="*/ 0 h 698"/>
                  <a:gd name="T34" fmla="*/ 34 w 698"/>
                  <a:gd name="T35" fmla="*/ 0 h 698"/>
                  <a:gd name="T36" fmla="*/ 34 w 698"/>
                  <a:gd name="T37" fmla="*/ 0 h 698"/>
                  <a:gd name="T38" fmla="*/ 0 w 698"/>
                  <a:gd name="T39" fmla="*/ 34 h 698"/>
                  <a:gd name="T40" fmla="*/ 0 w 698"/>
                  <a:gd name="T41" fmla="*/ 34 h 698"/>
                  <a:gd name="T42" fmla="*/ 21 w 698"/>
                  <a:gd name="T43" fmla="*/ 65 h 698"/>
                  <a:gd name="T44" fmla="*/ 21 w 698"/>
                  <a:gd name="T45" fmla="*/ 517 h 698"/>
                  <a:gd name="T46" fmla="*/ 21 w 698"/>
                  <a:gd name="T47" fmla="*/ 517 h 698"/>
                  <a:gd name="T48" fmla="*/ 34 w 698"/>
                  <a:gd name="T49" fmla="*/ 530 h 698"/>
                  <a:gd name="T50" fmla="*/ 336 w 698"/>
                  <a:gd name="T51" fmla="*/ 530 h 698"/>
                  <a:gd name="T52" fmla="*/ 336 w 698"/>
                  <a:gd name="T53" fmla="*/ 592 h 698"/>
                  <a:gd name="T54" fmla="*/ 134 w 698"/>
                  <a:gd name="T55" fmla="*/ 673 h 698"/>
                  <a:gd name="T56" fmla="*/ 134 w 698"/>
                  <a:gd name="T57" fmla="*/ 673 h 698"/>
                  <a:gd name="T58" fmla="*/ 127 w 698"/>
                  <a:gd name="T59" fmla="*/ 689 h 698"/>
                  <a:gd name="T60" fmla="*/ 127 w 698"/>
                  <a:gd name="T61" fmla="*/ 689 h 698"/>
                  <a:gd name="T62" fmla="*/ 139 w 698"/>
                  <a:gd name="T63" fmla="*/ 697 h 698"/>
                  <a:gd name="T64" fmla="*/ 139 w 698"/>
                  <a:gd name="T65" fmla="*/ 697 h 698"/>
                  <a:gd name="T66" fmla="*/ 143 w 698"/>
                  <a:gd name="T67" fmla="*/ 696 h 698"/>
                  <a:gd name="T68" fmla="*/ 349 w 698"/>
                  <a:gd name="T69" fmla="*/ 614 h 698"/>
                  <a:gd name="T70" fmla="*/ 553 w 698"/>
                  <a:gd name="T71" fmla="*/ 696 h 698"/>
                  <a:gd name="T72" fmla="*/ 553 w 698"/>
                  <a:gd name="T73" fmla="*/ 696 h 698"/>
                  <a:gd name="T74" fmla="*/ 558 w 698"/>
                  <a:gd name="T75" fmla="*/ 697 h 698"/>
                  <a:gd name="T76" fmla="*/ 558 w 698"/>
                  <a:gd name="T77" fmla="*/ 697 h 698"/>
                  <a:gd name="T78" fmla="*/ 570 w 698"/>
                  <a:gd name="T79" fmla="*/ 689 h 698"/>
                  <a:gd name="T80" fmla="*/ 570 w 698"/>
                  <a:gd name="T81" fmla="*/ 689 h 698"/>
                  <a:gd name="T82" fmla="*/ 563 w 698"/>
                  <a:gd name="T83" fmla="*/ 673 h 698"/>
                  <a:gd name="T84" fmla="*/ 360 w 698"/>
                  <a:gd name="T85" fmla="*/ 592 h 698"/>
                  <a:gd name="T86" fmla="*/ 360 w 698"/>
                  <a:gd name="T87" fmla="*/ 530 h 698"/>
                  <a:gd name="T88" fmla="*/ 663 w 698"/>
                  <a:gd name="T89" fmla="*/ 530 h 698"/>
                  <a:gd name="T90" fmla="*/ 663 w 698"/>
                  <a:gd name="T91" fmla="*/ 530 h 698"/>
                  <a:gd name="T92" fmla="*/ 676 w 698"/>
                  <a:gd name="T93" fmla="*/ 517 h 698"/>
                  <a:gd name="T94" fmla="*/ 676 w 698"/>
                  <a:gd name="T95" fmla="*/ 65 h 698"/>
                  <a:gd name="T96" fmla="*/ 676 w 698"/>
                  <a:gd name="T97" fmla="*/ 65 h 698"/>
                  <a:gd name="T98" fmla="*/ 697 w 698"/>
                  <a:gd name="T99" fmla="*/ 34 h 698"/>
                  <a:gd name="T100" fmla="*/ 697 w 698"/>
                  <a:gd name="T101" fmla="*/ 34 h 698"/>
                  <a:gd name="T102" fmla="*/ 663 w 698"/>
                  <a:gd name="T103"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698">
                    <a:moveTo>
                      <a:pt x="651" y="504"/>
                    </a:moveTo>
                    <a:lnTo>
                      <a:pt x="46" y="504"/>
                    </a:lnTo>
                    <a:lnTo>
                      <a:pt x="46" y="67"/>
                    </a:lnTo>
                    <a:lnTo>
                      <a:pt x="651" y="67"/>
                    </a:lnTo>
                    <a:lnTo>
                      <a:pt x="651" y="504"/>
                    </a:lnTo>
                    <a:close/>
                    <a:moveTo>
                      <a:pt x="34" y="26"/>
                    </a:moveTo>
                    <a:lnTo>
                      <a:pt x="663" y="26"/>
                    </a:lnTo>
                    <a:lnTo>
                      <a:pt x="663" y="26"/>
                    </a:lnTo>
                    <a:cubicBezTo>
                      <a:pt x="668" y="26"/>
                      <a:pt x="671" y="29"/>
                      <a:pt x="671" y="34"/>
                    </a:cubicBezTo>
                    <a:lnTo>
                      <a:pt x="671" y="34"/>
                    </a:lnTo>
                    <a:cubicBezTo>
                      <a:pt x="671" y="39"/>
                      <a:pt x="668" y="42"/>
                      <a:pt x="663" y="42"/>
                    </a:cubicBezTo>
                    <a:lnTo>
                      <a:pt x="34" y="42"/>
                    </a:lnTo>
                    <a:lnTo>
                      <a:pt x="34" y="42"/>
                    </a:lnTo>
                    <a:cubicBezTo>
                      <a:pt x="29" y="42"/>
                      <a:pt x="25" y="39"/>
                      <a:pt x="25" y="34"/>
                    </a:cubicBezTo>
                    <a:lnTo>
                      <a:pt x="25" y="34"/>
                    </a:lnTo>
                    <a:cubicBezTo>
                      <a:pt x="25" y="29"/>
                      <a:pt x="29" y="26"/>
                      <a:pt x="34" y="26"/>
                    </a:cubicBezTo>
                    <a:close/>
                    <a:moveTo>
                      <a:pt x="663" y="0"/>
                    </a:moveTo>
                    <a:lnTo>
                      <a:pt x="34" y="0"/>
                    </a:lnTo>
                    <a:lnTo>
                      <a:pt x="34" y="0"/>
                    </a:lnTo>
                    <a:cubicBezTo>
                      <a:pt x="15" y="0"/>
                      <a:pt x="0" y="15"/>
                      <a:pt x="0" y="34"/>
                    </a:cubicBezTo>
                    <a:lnTo>
                      <a:pt x="0" y="34"/>
                    </a:lnTo>
                    <a:cubicBezTo>
                      <a:pt x="0" y="48"/>
                      <a:pt x="8" y="60"/>
                      <a:pt x="21" y="65"/>
                    </a:cubicBezTo>
                    <a:lnTo>
                      <a:pt x="21" y="517"/>
                    </a:lnTo>
                    <a:lnTo>
                      <a:pt x="21" y="517"/>
                    </a:lnTo>
                    <a:cubicBezTo>
                      <a:pt x="21" y="524"/>
                      <a:pt x="27" y="530"/>
                      <a:pt x="34" y="530"/>
                    </a:cubicBezTo>
                    <a:lnTo>
                      <a:pt x="336" y="530"/>
                    </a:lnTo>
                    <a:lnTo>
                      <a:pt x="336" y="592"/>
                    </a:lnTo>
                    <a:lnTo>
                      <a:pt x="134" y="673"/>
                    </a:lnTo>
                    <a:lnTo>
                      <a:pt x="134" y="673"/>
                    </a:lnTo>
                    <a:cubicBezTo>
                      <a:pt x="128" y="675"/>
                      <a:pt x="124" y="683"/>
                      <a:pt x="127" y="689"/>
                    </a:cubicBezTo>
                    <a:lnTo>
                      <a:pt x="127" y="689"/>
                    </a:lnTo>
                    <a:cubicBezTo>
                      <a:pt x="129" y="694"/>
                      <a:pt x="134" y="697"/>
                      <a:pt x="139" y="697"/>
                    </a:cubicBezTo>
                    <a:lnTo>
                      <a:pt x="139" y="697"/>
                    </a:lnTo>
                    <a:cubicBezTo>
                      <a:pt x="140" y="697"/>
                      <a:pt x="141" y="697"/>
                      <a:pt x="143" y="696"/>
                    </a:cubicBezTo>
                    <a:lnTo>
                      <a:pt x="349" y="614"/>
                    </a:lnTo>
                    <a:lnTo>
                      <a:pt x="553" y="696"/>
                    </a:lnTo>
                    <a:lnTo>
                      <a:pt x="553" y="696"/>
                    </a:lnTo>
                    <a:cubicBezTo>
                      <a:pt x="555" y="697"/>
                      <a:pt x="557" y="697"/>
                      <a:pt x="558" y="697"/>
                    </a:cubicBezTo>
                    <a:lnTo>
                      <a:pt x="558" y="697"/>
                    </a:lnTo>
                    <a:cubicBezTo>
                      <a:pt x="563" y="697"/>
                      <a:pt x="568" y="694"/>
                      <a:pt x="570" y="689"/>
                    </a:cubicBezTo>
                    <a:lnTo>
                      <a:pt x="570" y="689"/>
                    </a:lnTo>
                    <a:cubicBezTo>
                      <a:pt x="573" y="683"/>
                      <a:pt x="569" y="675"/>
                      <a:pt x="563" y="673"/>
                    </a:cubicBezTo>
                    <a:lnTo>
                      <a:pt x="360" y="592"/>
                    </a:lnTo>
                    <a:lnTo>
                      <a:pt x="360" y="530"/>
                    </a:lnTo>
                    <a:lnTo>
                      <a:pt x="663" y="530"/>
                    </a:lnTo>
                    <a:lnTo>
                      <a:pt x="663" y="530"/>
                    </a:lnTo>
                    <a:cubicBezTo>
                      <a:pt x="670" y="530"/>
                      <a:pt x="676" y="524"/>
                      <a:pt x="676" y="517"/>
                    </a:cubicBezTo>
                    <a:lnTo>
                      <a:pt x="676" y="65"/>
                    </a:lnTo>
                    <a:lnTo>
                      <a:pt x="676" y="65"/>
                    </a:lnTo>
                    <a:cubicBezTo>
                      <a:pt x="688" y="60"/>
                      <a:pt x="697" y="48"/>
                      <a:pt x="697" y="34"/>
                    </a:cubicBezTo>
                    <a:lnTo>
                      <a:pt x="697" y="34"/>
                    </a:lnTo>
                    <a:cubicBezTo>
                      <a:pt x="697" y="15"/>
                      <a:pt x="681" y="0"/>
                      <a:pt x="663"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sp>
            <p:nvSpPr>
              <p:cNvPr id="69" name="Freeform 246">
                <a:extLst>
                  <a:ext uri="{FF2B5EF4-FFF2-40B4-BE49-F238E27FC236}">
                    <a16:creationId xmlns:a16="http://schemas.microsoft.com/office/drawing/2014/main" id="{DCD5E479-1E93-404F-B96F-EFFE1D4235D5}"/>
                  </a:ext>
                </a:extLst>
              </p:cNvPr>
              <p:cNvSpPr>
                <a:spLocks noChangeArrowheads="1"/>
              </p:cNvSpPr>
              <p:nvPr/>
            </p:nvSpPr>
            <p:spPr bwMode="auto">
              <a:xfrm>
                <a:off x="3758891" y="4621037"/>
                <a:ext cx="100012" cy="100012"/>
              </a:xfrm>
              <a:custGeom>
                <a:avLst/>
                <a:gdLst>
                  <a:gd name="T0" fmla="*/ 126 w 278"/>
                  <a:gd name="T1" fmla="*/ 27 h 278"/>
                  <a:gd name="T2" fmla="*/ 126 w 278"/>
                  <a:gd name="T3" fmla="*/ 152 h 278"/>
                  <a:gd name="T4" fmla="*/ 250 w 278"/>
                  <a:gd name="T5" fmla="*/ 152 h 278"/>
                  <a:gd name="T6" fmla="*/ 250 w 278"/>
                  <a:gd name="T7" fmla="*/ 152 h 278"/>
                  <a:gd name="T8" fmla="*/ 138 w 278"/>
                  <a:gd name="T9" fmla="*/ 252 h 278"/>
                  <a:gd name="T10" fmla="*/ 138 w 278"/>
                  <a:gd name="T11" fmla="*/ 252 h 278"/>
                  <a:gd name="T12" fmla="*/ 25 w 278"/>
                  <a:gd name="T13" fmla="*/ 139 h 278"/>
                  <a:gd name="T14" fmla="*/ 25 w 278"/>
                  <a:gd name="T15" fmla="*/ 139 h 278"/>
                  <a:gd name="T16" fmla="*/ 126 w 278"/>
                  <a:gd name="T17" fmla="*/ 27 h 278"/>
                  <a:gd name="T18" fmla="*/ 250 w 278"/>
                  <a:gd name="T19" fmla="*/ 126 h 278"/>
                  <a:gd name="T20" fmla="*/ 150 w 278"/>
                  <a:gd name="T21" fmla="*/ 126 h 278"/>
                  <a:gd name="T22" fmla="*/ 150 w 278"/>
                  <a:gd name="T23" fmla="*/ 27 h 278"/>
                  <a:gd name="T24" fmla="*/ 150 w 278"/>
                  <a:gd name="T25" fmla="*/ 27 h 278"/>
                  <a:gd name="T26" fmla="*/ 250 w 278"/>
                  <a:gd name="T27" fmla="*/ 126 h 278"/>
                  <a:gd name="T28" fmla="*/ 138 w 278"/>
                  <a:gd name="T29" fmla="*/ 277 h 278"/>
                  <a:gd name="T30" fmla="*/ 138 w 278"/>
                  <a:gd name="T31" fmla="*/ 277 h 278"/>
                  <a:gd name="T32" fmla="*/ 277 w 278"/>
                  <a:gd name="T33" fmla="*/ 139 h 278"/>
                  <a:gd name="T34" fmla="*/ 277 w 278"/>
                  <a:gd name="T35" fmla="*/ 139 h 278"/>
                  <a:gd name="T36" fmla="*/ 138 w 278"/>
                  <a:gd name="T37" fmla="*/ 0 h 278"/>
                  <a:gd name="T38" fmla="*/ 138 w 278"/>
                  <a:gd name="T39" fmla="*/ 0 h 278"/>
                  <a:gd name="T40" fmla="*/ 0 w 278"/>
                  <a:gd name="T41" fmla="*/ 139 h 278"/>
                  <a:gd name="T42" fmla="*/ 0 w 278"/>
                  <a:gd name="T43" fmla="*/ 139 h 278"/>
                  <a:gd name="T44" fmla="*/ 138 w 278"/>
                  <a:gd name="T45"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8" h="278">
                    <a:moveTo>
                      <a:pt x="126" y="27"/>
                    </a:moveTo>
                    <a:lnTo>
                      <a:pt x="126" y="152"/>
                    </a:lnTo>
                    <a:lnTo>
                      <a:pt x="250" y="152"/>
                    </a:lnTo>
                    <a:lnTo>
                      <a:pt x="250" y="152"/>
                    </a:lnTo>
                    <a:cubicBezTo>
                      <a:pt x="244" y="208"/>
                      <a:pt x="197" y="252"/>
                      <a:pt x="138" y="252"/>
                    </a:cubicBezTo>
                    <a:lnTo>
                      <a:pt x="138" y="252"/>
                    </a:lnTo>
                    <a:cubicBezTo>
                      <a:pt x="76" y="252"/>
                      <a:pt x="25" y="202"/>
                      <a:pt x="25" y="139"/>
                    </a:cubicBezTo>
                    <a:lnTo>
                      <a:pt x="25" y="139"/>
                    </a:lnTo>
                    <a:cubicBezTo>
                      <a:pt x="25" y="80"/>
                      <a:pt x="70" y="33"/>
                      <a:pt x="126" y="27"/>
                    </a:cubicBezTo>
                    <a:close/>
                    <a:moveTo>
                      <a:pt x="250" y="126"/>
                    </a:moveTo>
                    <a:lnTo>
                      <a:pt x="150" y="126"/>
                    </a:lnTo>
                    <a:lnTo>
                      <a:pt x="150" y="27"/>
                    </a:lnTo>
                    <a:lnTo>
                      <a:pt x="150" y="27"/>
                    </a:lnTo>
                    <a:cubicBezTo>
                      <a:pt x="204" y="33"/>
                      <a:pt x="244" y="74"/>
                      <a:pt x="250" y="126"/>
                    </a:cubicBezTo>
                    <a:close/>
                    <a:moveTo>
                      <a:pt x="138" y="277"/>
                    </a:moveTo>
                    <a:lnTo>
                      <a:pt x="138" y="277"/>
                    </a:lnTo>
                    <a:cubicBezTo>
                      <a:pt x="215" y="277"/>
                      <a:pt x="277" y="216"/>
                      <a:pt x="277" y="139"/>
                    </a:cubicBezTo>
                    <a:lnTo>
                      <a:pt x="277" y="139"/>
                    </a:lnTo>
                    <a:cubicBezTo>
                      <a:pt x="277" y="63"/>
                      <a:pt x="215" y="0"/>
                      <a:pt x="138" y="0"/>
                    </a:cubicBezTo>
                    <a:lnTo>
                      <a:pt x="138" y="0"/>
                    </a:lnTo>
                    <a:cubicBezTo>
                      <a:pt x="62" y="0"/>
                      <a:pt x="0" y="63"/>
                      <a:pt x="0" y="139"/>
                    </a:cubicBezTo>
                    <a:lnTo>
                      <a:pt x="0" y="139"/>
                    </a:lnTo>
                    <a:cubicBezTo>
                      <a:pt x="0" y="216"/>
                      <a:pt x="62" y="277"/>
                      <a:pt x="138" y="27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grpSp>
      </p:grpSp>
      <p:sp>
        <p:nvSpPr>
          <p:cNvPr id="10" name="TextBox 9">
            <a:extLst>
              <a:ext uri="{FF2B5EF4-FFF2-40B4-BE49-F238E27FC236}">
                <a16:creationId xmlns:a16="http://schemas.microsoft.com/office/drawing/2014/main" id="{C16AF1E3-C824-4578-9981-B6AA18E02F59}"/>
              </a:ext>
            </a:extLst>
          </p:cNvPr>
          <p:cNvSpPr txBox="1"/>
          <p:nvPr/>
        </p:nvSpPr>
        <p:spPr>
          <a:xfrm>
            <a:off x="2735029" y="6506995"/>
            <a:ext cx="2220544" cy="276999"/>
          </a:xfrm>
          <a:prstGeom prst="rect">
            <a:avLst/>
          </a:prstGeom>
          <a:noFill/>
        </p:spPr>
        <p:txBody>
          <a:bodyPr wrap="square" rtlCol="0">
            <a:spAutoFit/>
          </a:bodyPr>
          <a:ls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a:lstStyle>
          <a:p>
            <a:pPr marL="0" marR="0" lvl="0" indent="0" algn="l" defTabSz="914377" rtl="0" eaLnBrk="1" fontAlgn="auto" latinLnBrk="1" hangingPunct="1">
              <a:lnSpc>
                <a:spcPct val="100000"/>
              </a:lnSpc>
              <a:spcBef>
                <a:spcPts val="0"/>
              </a:spcBef>
              <a:spcAft>
                <a:spcPts val="0"/>
              </a:spcAft>
              <a:buClrTx/>
              <a:buSzTx/>
              <a:buFontTx/>
              <a:buNone/>
              <a:tabLst/>
              <a:defRPr/>
            </a:pPr>
            <a:r>
              <a:rPr kumimoji="0" lang="en-US" altLang="ko-KR" sz="1200" b="0" u="none" strike="noStrike" kern="1200" cap="none" spc="0" normalizeH="0" baseline="0" noProof="0" dirty="0">
                <a:ln>
                  <a:noFill/>
                </a:ln>
                <a:solidFill>
                  <a:prstClr val="white">
                    <a:lumMod val="85000"/>
                  </a:prstClr>
                </a:solidFill>
                <a:effectLst/>
                <a:uLnTx/>
                <a:uFillTx/>
                <a:latin typeface="Gadugi" panose="020B0502040204020203" pitchFamily="34" charset="0"/>
                <a:ea typeface="Gadugi" panose="020B0502040204020203" pitchFamily="34" charset="0"/>
                <a:cs typeface="+mn-cs"/>
              </a:rPr>
              <a:t>© Lee Kisup</a:t>
            </a:r>
            <a:endParaRPr kumimoji="0" lang="ko-KR" altLang="en-US" sz="1200" b="0" u="none" strike="noStrike" kern="1200" cap="none" spc="0" normalizeH="0" baseline="0" noProof="0" dirty="0">
              <a:ln>
                <a:noFill/>
              </a:ln>
              <a:solidFill>
                <a:prstClr val="white">
                  <a:lumMod val="85000"/>
                </a:prstClr>
              </a:solidFill>
              <a:effectLst/>
              <a:uLnTx/>
              <a:uFillTx/>
              <a:latin typeface="Gadugi" panose="020B0502040204020203" pitchFamily="34" charset="0"/>
              <a:ea typeface="맑은 고딕"/>
              <a:cs typeface="+mn-cs"/>
            </a:endParaRPr>
          </a:p>
        </p:txBody>
      </p:sp>
      <p:pic>
        <p:nvPicPr>
          <p:cNvPr id="54" name="Picture 53" descr="Logo&#10;&#10;Description automatically generated">
            <a:extLst>
              <a:ext uri="{FF2B5EF4-FFF2-40B4-BE49-F238E27FC236}">
                <a16:creationId xmlns:a16="http://schemas.microsoft.com/office/drawing/2014/main" id="{7521E408-517B-4CFD-8F7C-1F7360D1EE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01502" y="142067"/>
            <a:ext cx="1115616" cy="1041747"/>
          </a:xfrm>
          <a:prstGeom prst="rect">
            <a:avLst/>
          </a:prstGeom>
        </p:spPr>
      </p:pic>
      <p:cxnSp>
        <p:nvCxnSpPr>
          <p:cNvPr id="56" name="Straight Connector 451">
            <a:extLst>
              <a:ext uri="{FF2B5EF4-FFF2-40B4-BE49-F238E27FC236}">
                <a16:creationId xmlns:a16="http://schemas.microsoft.com/office/drawing/2014/main" id="{A292E7C3-DA1A-435B-8C58-E0B1A10A886D}"/>
              </a:ext>
            </a:extLst>
          </p:cNvPr>
          <p:cNvCxnSpPr>
            <a:cxnSpLocks/>
          </p:cNvCxnSpPr>
          <p:nvPr/>
        </p:nvCxnSpPr>
        <p:spPr>
          <a:xfrm>
            <a:off x="6235556" y="711062"/>
            <a:ext cx="3919826" cy="0"/>
          </a:xfrm>
          <a:prstGeom prst="line">
            <a:avLst/>
          </a:prstGeom>
          <a:noFill/>
          <a:ln w="12700" cap="flat" cmpd="sng" algn="ctr">
            <a:solidFill>
              <a:srgbClr val="006666"/>
            </a:solidFill>
            <a:prstDash val="solid"/>
            <a:miter lim="800000"/>
          </a:ln>
          <a:effectLst/>
        </p:spPr>
      </p:cxnSp>
    </p:spTree>
    <p:extLst>
      <p:ext uri="{BB962C8B-B14F-4D97-AF65-F5344CB8AC3E}">
        <p14:creationId xmlns:p14="http://schemas.microsoft.com/office/powerpoint/2010/main" val="19783559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3B6A-32D5-1D35-4364-10B7E622DE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0F5C25-4941-0F90-5938-2763655875EC}"/>
              </a:ext>
            </a:extLst>
          </p:cNvPr>
          <p:cNvSpPr>
            <a:spLocks noGrp="1"/>
          </p:cNvSpPr>
          <p:nvPr>
            <p:ph idx="1"/>
          </p:nvPr>
        </p:nvSpPr>
        <p:spPr/>
        <p:txBody>
          <a:bodyPr/>
          <a:lstStyle/>
          <a:p>
            <a:endParaRPr lang="en-US"/>
          </a:p>
        </p:txBody>
      </p:sp>
      <p:pic>
        <p:nvPicPr>
          <p:cNvPr id="4" name="Picture 2" descr="Image">
            <a:extLst>
              <a:ext uri="{FF2B5EF4-FFF2-40B4-BE49-F238E27FC236}">
                <a16:creationId xmlns:a16="http://schemas.microsoft.com/office/drawing/2014/main" id="{4964D5AA-99B6-FEA8-0A16-84D037B8171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680" y="-28584"/>
            <a:ext cx="4888639" cy="69151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30EEC27-B1FC-9B51-FB3A-352208725138}"/>
              </a:ext>
            </a:extLst>
          </p:cNvPr>
          <p:cNvSpPr txBox="1"/>
          <p:nvPr/>
        </p:nvSpPr>
        <p:spPr>
          <a:xfrm>
            <a:off x="10203585" y="6443146"/>
            <a:ext cx="2405357" cy="369332"/>
          </a:xfrm>
          <a:prstGeom prst="rect">
            <a:avLst/>
          </a:prstGeom>
          <a:noFill/>
        </p:spPr>
        <p:txBody>
          <a:bodyPr wrap="square">
            <a:spAutoFit/>
          </a:bodyPr>
          <a:lstStyle/>
          <a:p>
            <a:pPr>
              <a:spcAft>
                <a:spcPts val="600"/>
              </a:spcAft>
            </a:pPr>
            <a:r>
              <a:rPr lang="en-US" sz="1800" dirty="0">
                <a:latin typeface="Franklin Gothic Book" panose="020B0503020102020204" pitchFamily="34" charset="0"/>
              </a:rPr>
              <a:t>© </a:t>
            </a:r>
            <a:r>
              <a:rPr lang="en-US" sz="1800" b="0" i="0" dirty="0" err="1">
                <a:effectLst/>
                <a:latin typeface="Google Sans"/>
              </a:rPr>
              <a:t>TrashOut</a:t>
            </a:r>
            <a:endParaRPr lang="en-US" sz="1800" dirty="0"/>
          </a:p>
        </p:txBody>
      </p:sp>
      <p:pic>
        <p:nvPicPr>
          <p:cNvPr id="6" name="Picture 5" descr="Logo&#10;&#10;Description automatically generated">
            <a:extLst>
              <a:ext uri="{FF2B5EF4-FFF2-40B4-BE49-F238E27FC236}">
                <a16:creationId xmlns:a16="http://schemas.microsoft.com/office/drawing/2014/main" id="{3868B338-C382-91B2-4172-7A80197990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24013" y="70176"/>
            <a:ext cx="1045031" cy="975836"/>
          </a:xfrm>
          <a:prstGeom prst="rect">
            <a:avLst/>
          </a:prstGeom>
        </p:spPr>
      </p:pic>
    </p:spTree>
    <p:extLst>
      <p:ext uri="{BB962C8B-B14F-4D97-AF65-F5344CB8AC3E}">
        <p14:creationId xmlns:p14="http://schemas.microsoft.com/office/powerpoint/2010/main" val="3473722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1592</TotalTime>
  <Words>840</Words>
  <Application>Microsoft Office PowerPoint</Application>
  <PresentationFormat>와이드스크린</PresentationFormat>
  <Paragraphs>105</Paragraphs>
  <Slides>13</Slides>
  <Notes>8</Notes>
  <HiddenSlides>0</HiddenSlides>
  <MMClips>0</MMClips>
  <ScaleCrop>false</ScaleCrop>
  <HeadingPairs>
    <vt:vector size="6" baseType="variant">
      <vt:variant>
        <vt:lpstr>사용한 글꼴</vt:lpstr>
      </vt:variant>
      <vt:variant>
        <vt:i4>15</vt:i4>
      </vt:variant>
      <vt:variant>
        <vt:lpstr>테마</vt:lpstr>
      </vt:variant>
      <vt:variant>
        <vt:i4>1</vt:i4>
      </vt:variant>
      <vt:variant>
        <vt:lpstr>슬라이드 제목</vt:lpstr>
      </vt:variant>
      <vt:variant>
        <vt:i4>13</vt:i4>
      </vt:variant>
    </vt:vector>
  </HeadingPairs>
  <TitlesOfParts>
    <vt:vector size="29" baseType="lpstr">
      <vt:lpstr>Google Sans</vt:lpstr>
      <vt:lpstr>inherit</vt:lpstr>
      <vt:lpstr>Montserrat Bold</vt:lpstr>
      <vt:lpstr>Montserrat Light</vt:lpstr>
      <vt:lpstr>Open Sans</vt:lpstr>
      <vt:lpstr>PMingLiU</vt:lpstr>
      <vt:lpstr>굴림</vt:lpstr>
      <vt:lpstr>맑은 고딕</vt:lpstr>
      <vt:lpstr>Arial</vt:lpstr>
      <vt:lpstr>Calibri</vt:lpstr>
      <vt:lpstr>Calibri Light</vt:lpstr>
      <vt:lpstr>Franklin Gothic Book</vt:lpstr>
      <vt:lpstr>Gadugi</vt:lpstr>
      <vt:lpstr>Segoe UI Historic</vt:lpstr>
      <vt:lpstr>Times New Roman</vt:lpstr>
      <vt:lpstr>Office Theme</vt:lpstr>
      <vt:lpstr>Sustaining wetland ecosystems  and mechanisms to scale up ecosystem restoration</vt:lpstr>
      <vt:lpstr>How Wetlands Support Achievement of the SDGs</vt:lpstr>
      <vt:lpstr>PowerPoint 프레젠테이션</vt:lpstr>
      <vt:lpstr>East Asian-Australasian Flyway Partnership (EAAFP) </vt:lpstr>
      <vt:lpstr>PowerPoint 프레젠테이션</vt:lpstr>
      <vt:lpstr>PowerPoint 프레젠테이션</vt:lpstr>
      <vt:lpstr>PowerPoint 프레젠테이션</vt:lpstr>
      <vt:lpstr>PowerPoint 프레젠테이션</vt:lpstr>
      <vt:lpstr>PowerPoint 프레젠테이션</vt:lpstr>
      <vt:lpstr>Ecosystem services and wetland loss</vt:lpstr>
      <vt:lpstr>Example of Wetland Restoration </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The East Asian - Australasian Flyway Partnership:  connecting people and migratory waterbirds</dc:title>
  <dc:creator>Vivian Fu</dc:creator>
  <cp:lastModifiedBy>user</cp:lastModifiedBy>
  <cp:revision>54</cp:revision>
  <dcterms:created xsi:type="dcterms:W3CDTF">2020-11-03T08:45:45Z</dcterms:created>
  <dcterms:modified xsi:type="dcterms:W3CDTF">2022-10-13T23:54:33Z</dcterms:modified>
</cp:coreProperties>
</file>